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24"/>
  </p:notesMasterIdLst>
  <p:sldIdLst>
    <p:sldId id="256" r:id="rId2"/>
    <p:sldId id="258" r:id="rId3"/>
    <p:sldId id="346" r:id="rId4"/>
    <p:sldId id="260" r:id="rId5"/>
    <p:sldId id="301" r:id="rId6"/>
    <p:sldId id="347" r:id="rId7"/>
    <p:sldId id="268" r:id="rId8"/>
    <p:sldId id="262" r:id="rId9"/>
    <p:sldId id="348" r:id="rId10"/>
    <p:sldId id="349" r:id="rId11"/>
    <p:sldId id="261" r:id="rId12"/>
    <p:sldId id="291" r:id="rId13"/>
    <p:sldId id="350" r:id="rId14"/>
    <p:sldId id="276" r:id="rId15"/>
    <p:sldId id="351" r:id="rId16"/>
    <p:sldId id="266" r:id="rId17"/>
    <p:sldId id="352" r:id="rId18"/>
    <p:sldId id="272" r:id="rId19"/>
    <p:sldId id="271" r:id="rId20"/>
    <p:sldId id="289" r:id="rId21"/>
    <p:sldId id="302" r:id="rId22"/>
    <p:sldId id="353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redoka One" panose="02000000000000000000" pitchFamily="2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89150E-5AD6-4000-8029-FB32A0D1A1FA}">
  <a:tblStyle styleId="{C389150E-5AD6-4000-8029-FB32A0D1A1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799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gf1f4fd536a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4" name="Google Shape;4614;gf1f4fd536a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7" name="Google Shape;6607;gf7a39de043_2_5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8" name="Google Shape;6608;gf7a39de043_2_5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664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" name="Google Shape;5498;g12b6dfd8ab3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9" name="Google Shape;5499;g12b6dfd8ab3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1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gf7a39de043_2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9" name="Google Shape;5199;gf7a39de043_2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4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Google Shape;5346;gf7a39de043_2_2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7" name="Google Shape;5347;gf7a39de043_2_2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gf7a39de043_2_3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8" name="Google Shape;5268;gf7a39de043_2_3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gf7a39de043_2_5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5" name="Google Shape;6575;gf7a39de043_2_5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2" name="Google Shape;7222;g12b6dfd8ab3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3" name="Google Shape;7223;g12b6dfd8ab3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2" name="Google Shape;7222;g12b6dfd8ab3_0_2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3" name="Google Shape;7223;g12b6dfd8ab3_0_2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83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147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1" name="Google Shape;7211;g12b6dfd8ab3_0_2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2" name="Google Shape;7212;g12b6dfd8ab3_0_2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8" name="Google Shape;4448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4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gf7a39de043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9" name="Google Shape;5239;gf7a39de043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9" name="Google Shape;4749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0" name="Google Shape;4750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8" name="Google Shape;5238;gf7a39de043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9" name="Google Shape;5239;gf7a39de043_2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02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062406">
            <a:off x="-1571272" y="-173056"/>
            <a:ext cx="2818035" cy="2808784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186165" y="2548550"/>
            <a:ext cx="2475662" cy="334179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281533" y="-10068"/>
            <a:ext cx="2862466" cy="1695774"/>
            <a:chOff x="238125" y="3383650"/>
            <a:chExt cx="1287775" cy="762900"/>
          </a:xfrm>
        </p:grpSpPr>
        <p:sp>
          <p:nvSpPr>
            <p:cNvPr id="12" name="Google Shape;12;p2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-5400000">
            <a:off x="474221" y="3700871"/>
            <a:ext cx="970042" cy="1918341"/>
            <a:chOff x="961675" y="1958725"/>
            <a:chExt cx="563225" cy="1113825"/>
          </a:xfrm>
        </p:grpSpPr>
        <p:sp>
          <p:nvSpPr>
            <p:cNvPr id="16" name="Google Shape;16;p2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>
            <a:off x="1777113" y="695676"/>
            <a:ext cx="5900038" cy="3634698"/>
            <a:chOff x="6012925" y="2964625"/>
            <a:chExt cx="1368950" cy="1009975"/>
          </a:xfrm>
        </p:grpSpPr>
        <p:sp>
          <p:nvSpPr>
            <p:cNvPr id="19" name="Google Shape;19;p2"/>
            <p:cNvSpPr/>
            <p:nvPr/>
          </p:nvSpPr>
          <p:spPr>
            <a:xfrm>
              <a:off x="6057275" y="3010525"/>
              <a:ext cx="1324600" cy="885925"/>
            </a:xfrm>
            <a:custGeom>
              <a:avLst/>
              <a:gdLst/>
              <a:ahLst/>
              <a:cxnLst/>
              <a:rect l="l" t="t" r="r" b="b"/>
              <a:pathLst>
                <a:path w="52984" h="35437" extrusionOk="0">
                  <a:moveTo>
                    <a:pt x="38866" y="0"/>
                  </a:moveTo>
                  <a:lnTo>
                    <a:pt x="38261" y="20"/>
                  </a:lnTo>
                  <a:lnTo>
                    <a:pt x="37656" y="81"/>
                  </a:lnTo>
                  <a:lnTo>
                    <a:pt x="37071" y="182"/>
                  </a:lnTo>
                  <a:lnTo>
                    <a:pt x="36466" y="323"/>
                  </a:lnTo>
                  <a:lnTo>
                    <a:pt x="35861" y="525"/>
                  </a:lnTo>
                  <a:lnTo>
                    <a:pt x="35276" y="767"/>
                  </a:lnTo>
                  <a:lnTo>
                    <a:pt x="34691" y="1089"/>
                  </a:lnTo>
                  <a:lnTo>
                    <a:pt x="34146" y="1412"/>
                  </a:lnTo>
                  <a:lnTo>
                    <a:pt x="33602" y="1694"/>
                  </a:lnTo>
                  <a:lnTo>
                    <a:pt x="33057" y="1936"/>
                  </a:lnTo>
                  <a:lnTo>
                    <a:pt x="32553" y="2158"/>
                  </a:lnTo>
                  <a:lnTo>
                    <a:pt x="32029" y="2360"/>
                  </a:lnTo>
                  <a:lnTo>
                    <a:pt x="31525" y="2541"/>
                  </a:lnTo>
                  <a:lnTo>
                    <a:pt x="31040" y="2683"/>
                  </a:lnTo>
                  <a:lnTo>
                    <a:pt x="30536" y="2804"/>
                  </a:lnTo>
                  <a:lnTo>
                    <a:pt x="30052" y="2904"/>
                  </a:lnTo>
                  <a:lnTo>
                    <a:pt x="29568" y="2985"/>
                  </a:lnTo>
                  <a:lnTo>
                    <a:pt x="29084" y="3046"/>
                  </a:lnTo>
                  <a:lnTo>
                    <a:pt x="28600" y="3086"/>
                  </a:lnTo>
                  <a:lnTo>
                    <a:pt x="28116" y="3126"/>
                  </a:lnTo>
                  <a:lnTo>
                    <a:pt x="27148" y="3126"/>
                  </a:lnTo>
                  <a:lnTo>
                    <a:pt x="26644" y="3106"/>
                  </a:lnTo>
                  <a:lnTo>
                    <a:pt x="26139" y="3066"/>
                  </a:lnTo>
                  <a:lnTo>
                    <a:pt x="25091" y="2945"/>
                  </a:lnTo>
                  <a:lnTo>
                    <a:pt x="24022" y="2804"/>
                  </a:lnTo>
                  <a:lnTo>
                    <a:pt x="22872" y="2622"/>
                  </a:lnTo>
                  <a:lnTo>
                    <a:pt x="20371" y="2199"/>
                  </a:lnTo>
                  <a:lnTo>
                    <a:pt x="19000" y="1957"/>
                  </a:lnTo>
                  <a:lnTo>
                    <a:pt x="17507" y="1735"/>
                  </a:lnTo>
                  <a:lnTo>
                    <a:pt x="16741" y="1654"/>
                  </a:lnTo>
                  <a:lnTo>
                    <a:pt x="15974" y="1594"/>
                  </a:lnTo>
                  <a:lnTo>
                    <a:pt x="15208" y="1594"/>
                  </a:lnTo>
                  <a:lnTo>
                    <a:pt x="14442" y="1634"/>
                  </a:lnTo>
                  <a:lnTo>
                    <a:pt x="13675" y="1694"/>
                  </a:lnTo>
                  <a:lnTo>
                    <a:pt x="12929" y="1815"/>
                  </a:lnTo>
                  <a:lnTo>
                    <a:pt x="12183" y="1957"/>
                  </a:lnTo>
                  <a:lnTo>
                    <a:pt x="11437" y="2158"/>
                  </a:lnTo>
                  <a:lnTo>
                    <a:pt x="10710" y="2380"/>
                  </a:lnTo>
                  <a:lnTo>
                    <a:pt x="10005" y="2642"/>
                  </a:lnTo>
                  <a:lnTo>
                    <a:pt x="9299" y="2945"/>
                  </a:lnTo>
                  <a:lnTo>
                    <a:pt x="8613" y="3288"/>
                  </a:lnTo>
                  <a:lnTo>
                    <a:pt x="7947" y="3651"/>
                  </a:lnTo>
                  <a:lnTo>
                    <a:pt x="7302" y="4054"/>
                  </a:lnTo>
                  <a:lnTo>
                    <a:pt x="6657" y="4498"/>
                  </a:lnTo>
                  <a:lnTo>
                    <a:pt x="6051" y="4962"/>
                  </a:lnTo>
                  <a:lnTo>
                    <a:pt x="5446" y="5466"/>
                  </a:lnTo>
                  <a:lnTo>
                    <a:pt x="4882" y="6010"/>
                  </a:lnTo>
                  <a:lnTo>
                    <a:pt x="4337" y="6575"/>
                  </a:lnTo>
                  <a:lnTo>
                    <a:pt x="3813" y="7180"/>
                  </a:lnTo>
                  <a:lnTo>
                    <a:pt x="3329" y="7805"/>
                  </a:lnTo>
                  <a:lnTo>
                    <a:pt x="2865" y="8471"/>
                  </a:lnTo>
                  <a:lnTo>
                    <a:pt x="2441" y="9157"/>
                  </a:lnTo>
                  <a:lnTo>
                    <a:pt x="2038" y="9883"/>
                  </a:lnTo>
                  <a:lnTo>
                    <a:pt x="1675" y="10629"/>
                  </a:lnTo>
                  <a:lnTo>
                    <a:pt x="1332" y="11416"/>
                  </a:lnTo>
                  <a:lnTo>
                    <a:pt x="1050" y="12202"/>
                  </a:lnTo>
                  <a:lnTo>
                    <a:pt x="787" y="13049"/>
                  </a:lnTo>
                  <a:lnTo>
                    <a:pt x="566" y="13896"/>
                  </a:lnTo>
                  <a:lnTo>
                    <a:pt x="384" y="14784"/>
                  </a:lnTo>
                  <a:lnTo>
                    <a:pt x="243" y="15691"/>
                  </a:lnTo>
                  <a:lnTo>
                    <a:pt x="142" y="16619"/>
                  </a:lnTo>
                  <a:lnTo>
                    <a:pt x="82" y="17547"/>
                  </a:lnTo>
                  <a:lnTo>
                    <a:pt x="41" y="18434"/>
                  </a:lnTo>
                  <a:lnTo>
                    <a:pt x="21" y="19302"/>
                  </a:lnTo>
                  <a:lnTo>
                    <a:pt x="1" y="20129"/>
                  </a:lnTo>
                  <a:lnTo>
                    <a:pt x="21" y="20915"/>
                  </a:lnTo>
                  <a:lnTo>
                    <a:pt x="61" y="21682"/>
                  </a:lnTo>
                  <a:lnTo>
                    <a:pt x="122" y="22408"/>
                  </a:lnTo>
                  <a:lnTo>
                    <a:pt x="203" y="23113"/>
                  </a:lnTo>
                  <a:lnTo>
                    <a:pt x="324" y="23799"/>
                  </a:lnTo>
                  <a:lnTo>
                    <a:pt x="465" y="24465"/>
                  </a:lnTo>
                  <a:lnTo>
                    <a:pt x="646" y="25090"/>
                  </a:lnTo>
                  <a:lnTo>
                    <a:pt x="848" y="25675"/>
                  </a:lnTo>
                  <a:lnTo>
                    <a:pt x="1070" y="26260"/>
                  </a:lnTo>
                  <a:lnTo>
                    <a:pt x="1332" y="26804"/>
                  </a:lnTo>
                  <a:lnTo>
                    <a:pt x="1635" y="27349"/>
                  </a:lnTo>
                  <a:lnTo>
                    <a:pt x="1977" y="27853"/>
                  </a:lnTo>
                  <a:lnTo>
                    <a:pt x="2340" y="28337"/>
                  </a:lnTo>
                  <a:lnTo>
                    <a:pt x="2744" y="28801"/>
                  </a:lnTo>
                  <a:lnTo>
                    <a:pt x="3208" y="29265"/>
                  </a:lnTo>
                  <a:lnTo>
                    <a:pt x="3692" y="29688"/>
                  </a:lnTo>
                  <a:lnTo>
                    <a:pt x="4216" y="30092"/>
                  </a:lnTo>
                  <a:lnTo>
                    <a:pt x="4781" y="30495"/>
                  </a:lnTo>
                  <a:lnTo>
                    <a:pt x="5406" y="30878"/>
                  </a:lnTo>
                  <a:lnTo>
                    <a:pt x="6072" y="31241"/>
                  </a:lnTo>
                  <a:lnTo>
                    <a:pt x="6757" y="31584"/>
                  </a:lnTo>
                  <a:lnTo>
                    <a:pt x="7524" y="31927"/>
                  </a:lnTo>
                  <a:lnTo>
                    <a:pt x="8331" y="32250"/>
                  </a:lnTo>
                  <a:lnTo>
                    <a:pt x="9178" y="32552"/>
                  </a:lnTo>
                  <a:lnTo>
                    <a:pt x="10085" y="32855"/>
                  </a:lnTo>
                  <a:lnTo>
                    <a:pt x="11033" y="33157"/>
                  </a:lnTo>
                  <a:lnTo>
                    <a:pt x="12042" y="33440"/>
                  </a:lnTo>
                  <a:lnTo>
                    <a:pt x="13111" y="33702"/>
                  </a:lnTo>
                  <a:lnTo>
                    <a:pt x="14200" y="33964"/>
                  </a:lnTo>
                  <a:lnTo>
                    <a:pt x="15309" y="34206"/>
                  </a:lnTo>
                  <a:lnTo>
                    <a:pt x="16438" y="34408"/>
                  </a:lnTo>
                  <a:lnTo>
                    <a:pt x="17568" y="34610"/>
                  </a:lnTo>
                  <a:lnTo>
                    <a:pt x="18697" y="34771"/>
                  </a:lnTo>
                  <a:lnTo>
                    <a:pt x="19847" y="34932"/>
                  </a:lnTo>
                  <a:lnTo>
                    <a:pt x="21017" y="35053"/>
                  </a:lnTo>
                  <a:lnTo>
                    <a:pt x="22166" y="35174"/>
                  </a:lnTo>
                  <a:lnTo>
                    <a:pt x="23316" y="35255"/>
                  </a:lnTo>
                  <a:lnTo>
                    <a:pt x="24486" y="35336"/>
                  </a:lnTo>
                  <a:lnTo>
                    <a:pt x="25635" y="35396"/>
                  </a:lnTo>
                  <a:lnTo>
                    <a:pt x="26785" y="35416"/>
                  </a:lnTo>
                  <a:lnTo>
                    <a:pt x="27935" y="35437"/>
                  </a:lnTo>
                  <a:lnTo>
                    <a:pt x="29064" y="35437"/>
                  </a:lnTo>
                  <a:lnTo>
                    <a:pt x="30193" y="35416"/>
                  </a:lnTo>
                  <a:lnTo>
                    <a:pt x="31323" y="35376"/>
                  </a:lnTo>
                  <a:lnTo>
                    <a:pt x="32432" y="35316"/>
                  </a:lnTo>
                  <a:lnTo>
                    <a:pt x="33521" y="35255"/>
                  </a:lnTo>
                  <a:lnTo>
                    <a:pt x="34610" y="35154"/>
                  </a:lnTo>
                  <a:lnTo>
                    <a:pt x="35659" y="35053"/>
                  </a:lnTo>
                  <a:lnTo>
                    <a:pt x="36708" y="34932"/>
                  </a:lnTo>
                  <a:lnTo>
                    <a:pt x="37716" y="34811"/>
                  </a:lnTo>
                  <a:lnTo>
                    <a:pt x="38725" y="34650"/>
                  </a:lnTo>
                  <a:lnTo>
                    <a:pt x="39693" y="34489"/>
                  </a:lnTo>
                  <a:lnTo>
                    <a:pt x="40641" y="34307"/>
                  </a:lnTo>
                  <a:lnTo>
                    <a:pt x="41569" y="34105"/>
                  </a:lnTo>
                  <a:lnTo>
                    <a:pt x="42456" y="33904"/>
                  </a:lnTo>
                  <a:lnTo>
                    <a:pt x="43303" y="33682"/>
                  </a:lnTo>
                  <a:lnTo>
                    <a:pt x="44130" y="33460"/>
                  </a:lnTo>
                  <a:lnTo>
                    <a:pt x="44917" y="33198"/>
                  </a:lnTo>
                  <a:lnTo>
                    <a:pt x="45683" y="32936"/>
                  </a:lnTo>
                  <a:lnTo>
                    <a:pt x="46389" y="32673"/>
                  </a:lnTo>
                  <a:lnTo>
                    <a:pt x="46732" y="32532"/>
                  </a:lnTo>
                  <a:lnTo>
                    <a:pt x="47075" y="32371"/>
                  </a:lnTo>
                  <a:lnTo>
                    <a:pt x="47397" y="32210"/>
                  </a:lnTo>
                  <a:lnTo>
                    <a:pt x="47700" y="32048"/>
                  </a:lnTo>
                  <a:lnTo>
                    <a:pt x="48002" y="31867"/>
                  </a:lnTo>
                  <a:lnTo>
                    <a:pt x="48305" y="31685"/>
                  </a:lnTo>
                  <a:lnTo>
                    <a:pt x="48849" y="31282"/>
                  </a:lnTo>
                  <a:lnTo>
                    <a:pt x="49374" y="30858"/>
                  </a:lnTo>
                  <a:lnTo>
                    <a:pt x="49858" y="30415"/>
                  </a:lnTo>
                  <a:lnTo>
                    <a:pt x="50281" y="29930"/>
                  </a:lnTo>
                  <a:lnTo>
                    <a:pt x="50705" y="29406"/>
                  </a:lnTo>
                  <a:lnTo>
                    <a:pt x="51068" y="28882"/>
                  </a:lnTo>
                  <a:lnTo>
                    <a:pt x="51391" y="28317"/>
                  </a:lnTo>
                  <a:lnTo>
                    <a:pt x="51693" y="27732"/>
                  </a:lnTo>
                  <a:lnTo>
                    <a:pt x="51976" y="27107"/>
                  </a:lnTo>
                  <a:lnTo>
                    <a:pt x="52197" y="26482"/>
                  </a:lnTo>
                  <a:lnTo>
                    <a:pt x="52399" y="25836"/>
                  </a:lnTo>
                  <a:lnTo>
                    <a:pt x="52581" y="25171"/>
                  </a:lnTo>
                  <a:lnTo>
                    <a:pt x="52722" y="24485"/>
                  </a:lnTo>
                  <a:lnTo>
                    <a:pt x="52823" y="23779"/>
                  </a:lnTo>
                  <a:lnTo>
                    <a:pt x="52903" y="23053"/>
                  </a:lnTo>
                  <a:lnTo>
                    <a:pt x="52964" y="22327"/>
                  </a:lnTo>
                  <a:lnTo>
                    <a:pt x="52984" y="21581"/>
                  </a:lnTo>
                  <a:lnTo>
                    <a:pt x="52984" y="20814"/>
                  </a:lnTo>
                  <a:lnTo>
                    <a:pt x="52964" y="20048"/>
                  </a:lnTo>
                  <a:lnTo>
                    <a:pt x="52903" y="19261"/>
                  </a:lnTo>
                  <a:lnTo>
                    <a:pt x="52823" y="18475"/>
                  </a:lnTo>
                  <a:lnTo>
                    <a:pt x="52722" y="17688"/>
                  </a:lnTo>
                  <a:lnTo>
                    <a:pt x="52601" y="16881"/>
                  </a:lnTo>
                  <a:lnTo>
                    <a:pt x="52460" y="16075"/>
                  </a:lnTo>
                  <a:lnTo>
                    <a:pt x="52278" y="15268"/>
                  </a:lnTo>
                  <a:lnTo>
                    <a:pt x="52097" y="14461"/>
                  </a:lnTo>
                  <a:lnTo>
                    <a:pt x="51895" y="13634"/>
                  </a:lnTo>
                  <a:lnTo>
                    <a:pt x="51653" y="12827"/>
                  </a:lnTo>
                  <a:lnTo>
                    <a:pt x="51411" y="12001"/>
                  </a:lnTo>
                  <a:lnTo>
                    <a:pt x="51149" y="11214"/>
                  </a:lnTo>
                  <a:lnTo>
                    <a:pt x="50846" y="10427"/>
                  </a:lnTo>
                  <a:lnTo>
                    <a:pt x="50523" y="9661"/>
                  </a:lnTo>
                  <a:lnTo>
                    <a:pt x="50181" y="8915"/>
                  </a:lnTo>
                  <a:lnTo>
                    <a:pt x="49818" y="8209"/>
                  </a:lnTo>
                  <a:lnTo>
                    <a:pt x="49434" y="7503"/>
                  </a:lnTo>
                  <a:lnTo>
                    <a:pt x="49031" y="6837"/>
                  </a:lnTo>
                  <a:lnTo>
                    <a:pt x="48607" y="6192"/>
                  </a:lnTo>
                  <a:lnTo>
                    <a:pt x="48184" y="5567"/>
                  </a:lnTo>
                  <a:lnTo>
                    <a:pt x="47720" y="4982"/>
                  </a:lnTo>
                  <a:lnTo>
                    <a:pt x="47256" y="4417"/>
                  </a:lnTo>
                  <a:lnTo>
                    <a:pt x="46752" y="3893"/>
                  </a:lnTo>
                  <a:lnTo>
                    <a:pt x="46268" y="3389"/>
                  </a:lnTo>
                  <a:lnTo>
                    <a:pt x="45743" y="2925"/>
                  </a:lnTo>
                  <a:lnTo>
                    <a:pt x="45219" y="2481"/>
                  </a:lnTo>
                  <a:lnTo>
                    <a:pt x="44675" y="2078"/>
                  </a:lnTo>
                  <a:lnTo>
                    <a:pt x="44130" y="1694"/>
                  </a:lnTo>
                  <a:lnTo>
                    <a:pt x="43565" y="1351"/>
                  </a:lnTo>
                  <a:lnTo>
                    <a:pt x="43001" y="1049"/>
                  </a:lnTo>
                  <a:lnTo>
                    <a:pt x="42436" y="787"/>
                  </a:lnTo>
                  <a:lnTo>
                    <a:pt x="41851" y="565"/>
                  </a:lnTo>
                  <a:lnTo>
                    <a:pt x="41266" y="363"/>
                  </a:lnTo>
                  <a:lnTo>
                    <a:pt x="40661" y="222"/>
                  </a:lnTo>
                  <a:lnTo>
                    <a:pt x="40076" y="101"/>
                  </a:lnTo>
                  <a:lnTo>
                    <a:pt x="39471" y="41"/>
                  </a:lnTo>
                  <a:lnTo>
                    <a:pt x="388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65050" y="2964625"/>
              <a:ext cx="189600" cy="21835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16275" y="3023125"/>
              <a:ext cx="172475" cy="132125"/>
            </a:xfrm>
            <a:custGeom>
              <a:avLst/>
              <a:gdLst/>
              <a:ahLst/>
              <a:cxnLst/>
              <a:rect l="l" t="t" r="r" b="b"/>
              <a:pathLst>
                <a:path w="6899" h="5285" extrusionOk="0">
                  <a:moveTo>
                    <a:pt x="5386" y="0"/>
                  </a:moveTo>
                  <a:lnTo>
                    <a:pt x="5063" y="21"/>
                  </a:lnTo>
                  <a:lnTo>
                    <a:pt x="4720" y="81"/>
                  </a:lnTo>
                  <a:lnTo>
                    <a:pt x="4357" y="162"/>
                  </a:lnTo>
                  <a:lnTo>
                    <a:pt x="3974" y="283"/>
                  </a:lnTo>
                  <a:lnTo>
                    <a:pt x="3591" y="444"/>
                  </a:lnTo>
                  <a:lnTo>
                    <a:pt x="3207" y="626"/>
                  </a:lnTo>
                  <a:lnTo>
                    <a:pt x="2804" y="827"/>
                  </a:lnTo>
                  <a:lnTo>
                    <a:pt x="2401" y="1090"/>
                  </a:lnTo>
                  <a:lnTo>
                    <a:pt x="1997" y="1372"/>
                  </a:lnTo>
                  <a:lnTo>
                    <a:pt x="1796" y="1533"/>
                  </a:lnTo>
                  <a:lnTo>
                    <a:pt x="1614" y="1695"/>
                  </a:lnTo>
                  <a:lnTo>
                    <a:pt x="1271" y="2017"/>
                  </a:lnTo>
                  <a:lnTo>
                    <a:pt x="969" y="2380"/>
                  </a:lnTo>
                  <a:lnTo>
                    <a:pt x="707" y="2743"/>
                  </a:lnTo>
                  <a:lnTo>
                    <a:pt x="485" y="3106"/>
                  </a:lnTo>
                  <a:lnTo>
                    <a:pt x="323" y="3469"/>
                  </a:lnTo>
                  <a:lnTo>
                    <a:pt x="182" y="3812"/>
                  </a:lnTo>
                  <a:lnTo>
                    <a:pt x="81" y="4135"/>
                  </a:lnTo>
                  <a:lnTo>
                    <a:pt x="21" y="4438"/>
                  </a:lnTo>
                  <a:lnTo>
                    <a:pt x="1" y="4700"/>
                  </a:lnTo>
                  <a:lnTo>
                    <a:pt x="1" y="4922"/>
                  </a:lnTo>
                  <a:lnTo>
                    <a:pt x="61" y="5103"/>
                  </a:lnTo>
                  <a:lnTo>
                    <a:pt x="81" y="5164"/>
                  </a:lnTo>
                  <a:lnTo>
                    <a:pt x="122" y="5224"/>
                  </a:lnTo>
                  <a:lnTo>
                    <a:pt x="182" y="5264"/>
                  </a:lnTo>
                  <a:lnTo>
                    <a:pt x="243" y="5285"/>
                  </a:lnTo>
                  <a:lnTo>
                    <a:pt x="384" y="5285"/>
                  </a:lnTo>
                  <a:lnTo>
                    <a:pt x="485" y="5244"/>
                  </a:lnTo>
                  <a:lnTo>
                    <a:pt x="565" y="5184"/>
                  </a:lnTo>
                  <a:lnTo>
                    <a:pt x="767" y="5043"/>
                  </a:lnTo>
                  <a:lnTo>
                    <a:pt x="989" y="4861"/>
                  </a:lnTo>
                  <a:lnTo>
                    <a:pt x="1493" y="4377"/>
                  </a:lnTo>
                  <a:lnTo>
                    <a:pt x="2078" y="3792"/>
                  </a:lnTo>
                  <a:lnTo>
                    <a:pt x="2401" y="3469"/>
                  </a:lnTo>
                  <a:lnTo>
                    <a:pt x="2764" y="3127"/>
                  </a:lnTo>
                  <a:lnTo>
                    <a:pt x="3167" y="2804"/>
                  </a:lnTo>
                  <a:lnTo>
                    <a:pt x="3591" y="2461"/>
                  </a:lnTo>
                  <a:lnTo>
                    <a:pt x="4034" y="2118"/>
                  </a:lnTo>
                  <a:lnTo>
                    <a:pt x="4539" y="1795"/>
                  </a:lnTo>
                  <a:lnTo>
                    <a:pt x="5063" y="1493"/>
                  </a:lnTo>
                  <a:lnTo>
                    <a:pt x="5628" y="1190"/>
                  </a:lnTo>
                  <a:lnTo>
                    <a:pt x="6253" y="928"/>
                  </a:lnTo>
                  <a:lnTo>
                    <a:pt x="6898" y="686"/>
                  </a:lnTo>
                  <a:lnTo>
                    <a:pt x="6838" y="585"/>
                  </a:lnTo>
                  <a:lnTo>
                    <a:pt x="6777" y="505"/>
                  </a:lnTo>
                  <a:lnTo>
                    <a:pt x="6616" y="343"/>
                  </a:lnTo>
                  <a:lnTo>
                    <a:pt x="6434" y="202"/>
                  </a:lnTo>
                  <a:lnTo>
                    <a:pt x="6213" y="101"/>
                  </a:lnTo>
                  <a:lnTo>
                    <a:pt x="5971" y="41"/>
                  </a:lnTo>
                  <a:lnTo>
                    <a:pt x="5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24700" y="3909025"/>
              <a:ext cx="511300" cy="65575"/>
            </a:xfrm>
            <a:custGeom>
              <a:avLst/>
              <a:gdLst/>
              <a:ahLst/>
              <a:cxnLst/>
              <a:rect l="l" t="t" r="r" b="b"/>
              <a:pathLst>
                <a:path w="20452" h="2623" extrusionOk="0">
                  <a:moveTo>
                    <a:pt x="19806" y="1"/>
                  </a:moveTo>
                  <a:lnTo>
                    <a:pt x="19342" y="41"/>
                  </a:lnTo>
                  <a:lnTo>
                    <a:pt x="18757" y="142"/>
                  </a:lnTo>
                  <a:lnTo>
                    <a:pt x="18051" y="283"/>
                  </a:lnTo>
                  <a:lnTo>
                    <a:pt x="17325" y="384"/>
                  </a:lnTo>
                  <a:lnTo>
                    <a:pt x="16539" y="505"/>
                  </a:lnTo>
                  <a:lnTo>
                    <a:pt x="15712" y="586"/>
                  </a:lnTo>
                  <a:lnTo>
                    <a:pt x="14824" y="666"/>
                  </a:lnTo>
                  <a:lnTo>
                    <a:pt x="13896" y="727"/>
                  </a:lnTo>
                  <a:lnTo>
                    <a:pt x="12928" y="787"/>
                  </a:lnTo>
                  <a:lnTo>
                    <a:pt x="11920" y="807"/>
                  </a:lnTo>
                  <a:lnTo>
                    <a:pt x="10851" y="828"/>
                  </a:lnTo>
                  <a:lnTo>
                    <a:pt x="9742" y="828"/>
                  </a:lnTo>
                  <a:lnTo>
                    <a:pt x="8592" y="807"/>
                  </a:lnTo>
                  <a:lnTo>
                    <a:pt x="7382" y="767"/>
                  </a:lnTo>
                  <a:lnTo>
                    <a:pt x="6152" y="707"/>
                  </a:lnTo>
                  <a:lnTo>
                    <a:pt x="4861" y="606"/>
                  </a:lnTo>
                  <a:lnTo>
                    <a:pt x="3530" y="505"/>
                  </a:lnTo>
                  <a:lnTo>
                    <a:pt x="2158" y="384"/>
                  </a:lnTo>
                  <a:lnTo>
                    <a:pt x="1614" y="344"/>
                  </a:lnTo>
                  <a:lnTo>
                    <a:pt x="1150" y="344"/>
                  </a:lnTo>
                  <a:lnTo>
                    <a:pt x="767" y="384"/>
                  </a:lnTo>
                  <a:lnTo>
                    <a:pt x="444" y="444"/>
                  </a:lnTo>
                  <a:lnTo>
                    <a:pt x="323" y="505"/>
                  </a:lnTo>
                  <a:lnTo>
                    <a:pt x="222" y="545"/>
                  </a:lnTo>
                  <a:lnTo>
                    <a:pt x="141" y="606"/>
                  </a:lnTo>
                  <a:lnTo>
                    <a:pt x="61" y="666"/>
                  </a:lnTo>
                  <a:lnTo>
                    <a:pt x="20" y="747"/>
                  </a:lnTo>
                  <a:lnTo>
                    <a:pt x="0" y="807"/>
                  </a:lnTo>
                  <a:lnTo>
                    <a:pt x="0" y="888"/>
                  </a:lnTo>
                  <a:lnTo>
                    <a:pt x="20" y="969"/>
                  </a:lnTo>
                  <a:lnTo>
                    <a:pt x="41" y="1050"/>
                  </a:lnTo>
                  <a:lnTo>
                    <a:pt x="101" y="1130"/>
                  </a:lnTo>
                  <a:lnTo>
                    <a:pt x="182" y="1211"/>
                  </a:lnTo>
                  <a:lnTo>
                    <a:pt x="283" y="1292"/>
                  </a:lnTo>
                  <a:lnTo>
                    <a:pt x="404" y="1372"/>
                  </a:lnTo>
                  <a:lnTo>
                    <a:pt x="545" y="1453"/>
                  </a:lnTo>
                  <a:lnTo>
                    <a:pt x="888" y="1614"/>
                  </a:lnTo>
                  <a:lnTo>
                    <a:pt x="1331" y="1776"/>
                  </a:lnTo>
                  <a:lnTo>
                    <a:pt x="1856" y="1897"/>
                  </a:lnTo>
                  <a:lnTo>
                    <a:pt x="2461" y="2018"/>
                  </a:lnTo>
                  <a:lnTo>
                    <a:pt x="3167" y="2098"/>
                  </a:lnTo>
                  <a:lnTo>
                    <a:pt x="4659" y="2260"/>
                  </a:lnTo>
                  <a:lnTo>
                    <a:pt x="6172" y="2401"/>
                  </a:lnTo>
                  <a:lnTo>
                    <a:pt x="7685" y="2522"/>
                  </a:lnTo>
                  <a:lnTo>
                    <a:pt x="9197" y="2603"/>
                  </a:lnTo>
                  <a:lnTo>
                    <a:pt x="9964" y="2623"/>
                  </a:lnTo>
                  <a:lnTo>
                    <a:pt x="11517" y="2623"/>
                  </a:lnTo>
                  <a:lnTo>
                    <a:pt x="12303" y="2582"/>
                  </a:lnTo>
                  <a:lnTo>
                    <a:pt x="13090" y="2542"/>
                  </a:lnTo>
                  <a:lnTo>
                    <a:pt x="13876" y="2481"/>
                  </a:lnTo>
                  <a:lnTo>
                    <a:pt x="14683" y="2381"/>
                  </a:lnTo>
                  <a:lnTo>
                    <a:pt x="15490" y="2280"/>
                  </a:lnTo>
                  <a:lnTo>
                    <a:pt x="16276" y="2139"/>
                  </a:lnTo>
                  <a:lnTo>
                    <a:pt x="17023" y="1957"/>
                  </a:lnTo>
                  <a:lnTo>
                    <a:pt x="17708" y="1776"/>
                  </a:lnTo>
                  <a:lnTo>
                    <a:pt x="18334" y="1554"/>
                  </a:lnTo>
                  <a:lnTo>
                    <a:pt x="18898" y="1332"/>
                  </a:lnTo>
                  <a:lnTo>
                    <a:pt x="19362" y="1110"/>
                  </a:lnTo>
                  <a:lnTo>
                    <a:pt x="19766" y="888"/>
                  </a:lnTo>
                  <a:lnTo>
                    <a:pt x="20088" y="686"/>
                  </a:lnTo>
                  <a:lnTo>
                    <a:pt x="20310" y="485"/>
                  </a:lnTo>
                  <a:lnTo>
                    <a:pt x="20371" y="404"/>
                  </a:lnTo>
                  <a:lnTo>
                    <a:pt x="20431" y="323"/>
                  </a:lnTo>
                  <a:lnTo>
                    <a:pt x="20451" y="243"/>
                  </a:lnTo>
                  <a:lnTo>
                    <a:pt x="20451" y="182"/>
                  </a:lnTo>
                  <a:lnTo>
                    <a:pt x="20411" y="122"/>
                  </a:lnTo>
                  <a:lnTo>
                    <a:pt x="20350" y="81"/>
                  </a:lnTo>
                  <a:lnTo>
                    <a:pt x="20270" y="41"/>
                  </a:lnTo>
                  <a:lnTo>
                    <a:pt x="20149" y="2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12925" y="3613050"/>
              <a:ext cx="210775" cy="250125"/>
            </a:xfrm>
            <a:custGeom>
              <a:avLst/>
              <a:gdLst/>
              <a:ahLst/>
              <a:cxnLst/>
              <a:rect l="l" t="t" r="r" b="b"/>
              <a:pathLst>
                <a:path w="8431" h="10005" extrusionOk="0">
                  <a:moveTo>
                    <a:pt x="101" y="1"/>
                  </a:moveTo>
                  <a:lnTo>
                    <a:pt x="61" y="485"/>
                  </a:lnTo>
                  <a:lnTo>
                    <a:pt x="20" y="949"/>
                  </a:lnTo>
                  <a:lnTo>
                    <a:pt x="0" y="1413"/>
                  </a:lnTo>
                  <a:lnTo>
                    <a:pt x="20" y="1876"/>
                  </a:lnTo>
                  <a:lnTo>
                    <a:pt x="40" y="2320"/>
                  </a:lnTo>
                  <a:lnTo>
                    <a:pt x="81" y="2744"/>
                  </a:lnTo>
                  <a:lnTo>
                    <a:pt x="141" y="3167"/>
                  </a:lnTo>
                  <a:lnTo>
                    <a:pt x="202" y="3591"/>
                  </a:lnTo>
                  <a:lnTo>
                    <a:pt x="303" y="3994"/>
                  </a:lnTo>
                  <a:lnTo>
                    <a:pt x="424" y="4377"/>
                  </a:lnTo>
                  <a:lnTo>
                    <a:pt x="565" y="4761"/>
                  </a:lnTo>
                  <a:lnTo>
                    <a:pt x="706" y="5144"/>
                  </a:lnTo>
                  <a:lnTo>
                    <a:pt x="887" y="5507"/>
                  </a:lnTo>
                  <a:lnTo>
                    <a:pt x="1089" y="5850"/>
                  </a:lnTo>
                  <a:lnTo>
                    <a:pt x="1311" y="6193"/>
                  </a:lnTo>
                  <a:lnTo>
                    <a:pt x="1553" y="6515"/>
                  </a:lnTo>
                  <a:lnTo>
                    <a:pt x="1795" y="6818"/>
                  </a:lnTo>
                  <a:lnTo>
                    <a:pt x="2077" y="7120"/>
                  </a:lnTo>
                  <a:lnTo>
                    <a:pt x="2380" y="7423"/>
                  </a:lnTo>
                  <a:lnTo>
                    <a:pt x="2723" y="7705"/>
                  </a:lnTo>
                  <a:lnTo>
                    <a:pt x="3066" y="7967"/>
                  </a:lnTo>
                  <a:lnTo>
                    <a:pt x="3429" y="8209"/>
                  </a:lnTo>
                  <a:lnTo>
                    <a:pt x="3832" y="8451"/>
                  </a:lnTo>
                  <a:lnTo>
                    <a:pt x="4235" y="8673"/>
                  </a:lnTo>
                  <a:lnTo>
                    <a:pt x="4679" y="8895"/>
                  </a:lnTo>
                  <a:lnTo>
                    <a:pt x="5143" y="9097"/>
                  </a:lnTo>
                  <a:lnTo>
                    <a:pt x="5627" y="9278"/>
                  </a:lnTo>
                  <a:lnTo>
                    <a:pt x="6131" y="9440"/>
                  </a:lnTo>
                  <a:lnTo>
                    <a:pt x="6676" y="9601"/>
                  </a:lnTo>
                  <a:lnTo>
                    <a:pt x="7241" y="9742"/>
                  </a:lnTo>
                  <a:lnTo>
                    <a:pt x="7825" y="9883"/>
                  </a:lnTo>
                  <a:lnTo>
                    <a:pt x="8431" y="10004"/>
                  </a:lnTo>
                  <a:lnTo>
                    <a:pt x="7785" y="9641"/>
                  </a:lnTo>
                  <a:lnTo>
                    <a:pt x="7180" y="9278"/>
                  </a:lnTo>
                  <a:lnTo>
                    <a:pt x="6595" y="8895"/>
                  </a:lnTo>
                  <a:lnTo>
                    <a:pt x="6051" y="8512"/>
                  </a:lnTo>
                  <a:lnTo>
                    <a:pt x="5526" y="8109"/>
                  </a:lnTo>
                  <a:lnTo>
                    <a:pt x="5042" y="7705"/>
                  </a:lnTo>
                  <a:lnTo>
                    <a:pt x="4598" y="7282"/>
                  </a:lnTo>
                  <a:lnTo>
                    <a:pt x="4155" y="6878"/>
                  </a:lnTo>
                  <a:lnTo>
                    <a:pt x="3751" y="6455"/>
                  </a:lnTo>
                  <a:lnTo>
                    <a:pt x="3388" y="6031"/>
                  </a:lnTo>
                  <a:lnTo>
                    <a:pt x="3025" y="5608"/>
                  </a:lnTo>
                  <a:lnTo>
                    <a:pt x="2703" y="5204"/>
                  </a:lnTo>
                  <a:lnTo>
                    <a:pt x="2400" y="4801"/>
                  </a:lnTo>
                  <a:lnTo>
                    <a:pt x="2118" y="4398"/>
                  </a:lnTo>
                  <a:lnTo>
                    <a:pt x="1856" y="3994"/>
                  </a:lnTo>
                  <a:lnTo>
                    <a:pt x="1634" y="3611"/>
                  </a:lnTo>
                  <a:lnTo>
                    <a:pt x="1210" y="2865"/>
                  </a:lnTo>
                  <a:lnTo>
                    <a:pt x="887" y="2179"/>
                  </a:lnTo>
                  <a:lnTo>
                    <a:pt x="605" y="1574"/>
                  </a:lnTo>
                  <a:lnTo>
                    <a:pt x="403" y="1029"/>
                  </a:lnTo>
                  <a:lnTo>
                    <a:pt x="262" y="606"/>
                  </a:lnTo>
                  <a:lnTo>
                    <a:pt x="161" y="26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891488" y="1556968"/>
            <a:ext cx="53610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2622575" y="3190600"/>
            <a:ext cx="38988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7664899" y="1459525"/>
            <a:ext cx="894076" cy="666865"/>
            <a:chOff x="7664899" y="1459525"/>
            <a:chExt cx="894076" cy="666865"/>
          </a:xfrm>
        </p:grpSpPr>
        <p:sp>
          <p:nvSpPr>
            <p:cNvPr id="27" name="Google Shape;27;p2"/>
            <p:cNvSpPr/>
            <p:nvPr/>
          </p:nvSpPr>
          <p:spPr>
            <a:xfrm rot="-1305975">
              <a:off x="8072349" y="1519172"/>
              <a:ext cx="413129" cy="475802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615088">
              <a:off x="8176597" y="1821503"/>
              <a:ext cx="247588" cy="285132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7664899" y="1459525"/>
              <a:ext cx="475779" cy="475800"/>
              <a:chOff x="1460350" y="2402425"/>
              <a:chExt cx="208950" cy="20895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extrusionOk="0">
                    <a:moveTo>
                      <a:pt x="4035" y="1"/>
                    </a:moveTo>
                    <a:lnTo>
                      <a:pt x="3651" y="49"/>
                    </a:lnTo>
                    <a:lnTo>
                      <a:pt x="3218" y="97"/>
                    </a:lnTo>
                    <a:lnTo>
                      <a:pt x="2786" y="241"/>
                    </a:lnTo>
                    <a:lnTo>
                      <a:pt x="2402" y="385"/>
                    </a:lnTo>
                    <a:lnTo>
                      <a:pt x="2066" y="577"/>
                    </a:lnTo>
                    <a:lnTo>
                      <a:pt x="1682" y="817"/>
                    </a:lnTo>
                    <a:lnTo>
                      <a:pt x="1393" y="1058"/>
                    </a:lnTo>
                    <a:lnTo>
                      <a:pt x="1105" y="1346"/>
                    </a:lnTo>
                    <a:lnTo>
                      <a:pt x="865" y="1634"/>
                    </a:lnTo>
                    <a:lnTo>
                      <a:pt x="625" y="1970"/>
                    </a:lnTo>
                    <a:lnTo>
                      <a:pt x="433" y="2354"/>
                    </a:lnTo>
                    <a:lnTo>
                      <a:pt x="241" y="2690"/>
                    </a:lnTo>
                    <a:lnTo>
                      <a:pt x="145" y="3075"/>
                    </a:lnTo>
                    <a:lnTo>
                      <a:pt x="49" y="3459"/>
                    </a:lnTo>
                    <a:lnTo>
                      <a:pt x="1" y="3891"/>
                    </a:lnTo>
                    <a:lnTo>
                      <a:pt x="1" y="4323"/>
                    </a:lnTo>
                    <a:lnTo>
                      <a:pt x="49" y="4707"/>
                    </a:lnTo>
                    <a:lnTo>
                      <a:pt x="97" y="5140"/>
                    </a:lnTo>
                    <a:lnTo>
                      <a:pt x="241" y="5572"/>
                    </a:lnTo>
                    <a:lnTo>
                      <a:pt x="385" y="5956"/>
                    </a:lnTo>
                    <a:lnTo>
                      <a:pt x="577" y="6292"/>
                    </a:lnTo>
                    <a:lnTo>
                      <a:pt x="817" y="6628"/>
                    </a:lnTo>
                    <a:lnTo>
                      <a:pt x="1057" y="6965"/>
                    </a:lnTo>
                    <a:lnTo>
                      <a:pt x="1345" y="7253"/>
                    </a:lnTo>
                    <a:lnTo>
                      <a:pt x="1634" y="7493"/>
                    </a:lnTo>
                    <a:lnTo>
                      <a:pt x="1970" y="7733"/>
                    </a:lnTo>
                    <a:lnTo>
                      <a:pt x="2306" y="7925"/>
                    </a:lnTo>
                    <a:lnTo>
                      <a:pt x="2690" y="8069"/>
                    </a:lnTo>
                    <a:lnTo>
                      <a:pt x="3074" y="8213"/>
                    </a:lnTo>
                    <a:lnTo>
                      <a:pt x="3458" y="8309"/>
                    </a:lnTo>
                    <a:lnTo>
                      <a:pt x="3891" y="8357"/>
                    </a:lnTo>
                    <a:lnTo>
                      <a:pt x="4275" y="8357"/>
                    </a:lnTo>
                    <a:lnTo>
                      <a:pt x="4707" y="8309"/>
                    </a:lnTo>
                    <a:lnTo>
                      <a:pt x="5139" y="8261"/>
                    </a:lnTo>
                    <a:lnTo>
                      <a:pt x="5524" y="8117"/>
                    </a:lnTo>
                    <a:lnTo>
                      <a:pt x="5956" y="7973"/>
                    </a:lnTo>
                    <a:lnTo>
                      <a:pt x="6292" y="7781"/>
                    </a:lnTo>
                    <a:lnTo>
                      <a:pt x="6628" y="7541"/>
                    </a:lnTo>
                    <a:lnTo>
                      <a:pt x="6964" y="7301"/>
                    </a:lnTo>
                    <a:lnTo>
                      <a:pt x="7252" y="7013"/>
                    </a:lnTo>
                    <a:lnTo>
                      <a:pt x="7493" y="6724"/>
                    </a:lnTo>
                    <a:lnTo>
                      <a:pt x="7733" y="6388"/>
                    </a:lnTo>
                    <a:lnTo>
                      <a:pt x="7925" y="6004"/>
                    </a:lnTo>
                    <a:lnTo>
                      <a:pt x="8069" y="5668"/>
                    </a:lnTo>
                    <a:lnTo>
                      <a:pt x="8213" y="5284"/>
                    </a:lnTo>
                    <a:lnTo>
                      <a:pt x="8309" y="4900"/>
                    </a:lnTo>
                    <a:lnTo>
                      <a:pt x="8357" y="4467"/>
                    </a:lnTo>
                    <a:lnTo>
                      <a:pt x="8357" y="4035"/>
                    </a:lnTo>
                    <a:lnTo>
                      <a:pt x="8309" y="3651"/>
                    </a:lnTo>
                    <a:lnTo>
                      <a:pt x="8261" y="3219"/>
                    </a:lnTo>
                    <a:lnTo>
                      <a:pt x="8117" y="2786"/>
                    </a:lnTo>
                    <a:lnTo>
                      <a:pt x="7973" y="2402"/>
                    </a:lnTo>
                    <a:lnTo>
                      <a:pt x="7781" y="2066"/>
                    </a:lnTo>
                    <a:lnTo>
                      <a:pt x="7541" y="1730"/>
                    </a:lnTo>
                    <a:lnTo>
                      <a:pt x="7300" y="1394"/>
                    </a:lnTo>
                    <a:lnTo>
                      <a:pt x="7012" y="1106"/>
                    </a:lnTo>
                    <a:lnTo>
                      <a:pt x="6724" y="865"/>
                    </a:lnTo>
                    <a:lnTo>
                      <a:pt x="6388" y="625"/>
                    </a:lnTo>
                    <a:lnTo>
                      <a:pt x="6004" y="433"/>
                    </a:lnTo>
                    <a:lnTo>
                      <a:pt x="5668" y="289"/>
                    </a:lnTo>
                    <a:lnTo>
                      <a:pt x="5283" y="145"/>
                    </a:lnTo>
                    <a:lnTo>
                      <a:pt x="4851" y="49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fill="none" extrusionOk="0">
                    <a:moveTo>
                      <a:pt x="8261" y="3219"/>
                    </a:moveTo>
                    <a:lnTo>
                      <a:pt x="8261" y="3219"/>
                    </a:lnTo>
                    <a:lnTo>
                      <a:pt x="8309" y="3651"/>
                    </a:lnTo>
                    <a:lnTo>
                      <a:pt x="8357" y="4035"/>
                    </a:lnTo>
                    <a:lnTo>
                      <a:pt x="8357" y="4467"/>
                    </a:lnTo>
                    <a:lnTo>
                      <a:pt x="8309" y="4900"/>
                    </a:lnTo>
                    <a:lnTo>
                      <a:pt x="8213" y="5284"/>
                    </a:lnTo>
                    <a:lnTo>
                      <a:pt x="8069" y="5668"/>
                    </a:lnTo>
                    <a:lnTo>
                      <a:pt x="7925" y="6004"/>
                    </a:lnTo>
                    <a:lnTo>
                      <a:pt x="7733" y="6388"/>
                    </a:lnTo>
                    <a:lnTo>
                      <a:pt x="7493" y="6724"/>
                    </a:lnTo>
                    <a:lnTo>
                      <a:pt x="7252" y="7013"/>
                    </a:lnTo>
                    <a:lnTo>
                      <a:pt x="6964" y="7301"/>
                    </a:lnTo>
                    <a:lnTo>
                      <a:pt x="6628" y="7541"/>
                    </a:lnTo>
                    <a:lnTo>
                      <a:pt x="6292" y="7781"/>
                    </a:lnTo>
                    <a:lnTo>
                      <a:pt x="5956" y="7973"/>
                    </a:lnTo>
                    <a:lnTo>
                      <a:pt x="5524" y="8117"/>
                    </a:lnTo>
                    <a:lnTo>
                      <a:pt x="5139" y="8261"/>
                    </a:lnTo>
                    <a:lnTo>
                      <a:pt x="5139" y="8261"/>
                    </a:lnTo>
                    <a:lnTo>
                      <a:pt x="4707" y="8309"/>
                    </a:lnTo>
                    <a:lnTo>
                      <a:pt x="4275" y="8357"/>
                    </a:lnTo>
                    <a:lnTo>
                      <a:pt x="3891" y="8357"/>
                    </a:lnTo>
                    <a:lnTo>
                      <a:pt x="3458" y="8309"/>
                    </a:lnTo>
                    <a:lnTo>
                      <a:pt x="3074" y="8213"/>
                    </a:lnTo>
                    <a:lnTo>
                      <a:pt x="2690" y="8069"/>
                    </a:lnTo>
                    <a:lnTo>
                      <a:pt x="2306" y="7925"/>
                    </a:lnTo>
                    <a:lnTo>
                      <a:pt x="1970" y="7733"/>
                    </a:lnTo>
                    <a:lnTo>
                      <a:pt x="1634" y="7493"/>
                    </a:lnTo>
                    <a:lnTo>
                      <a:pt x="1345" y="7253"/>
                    </a:lnTo>
                    <a:lnTo>
                      <a:pt x="1057" y="6965"/>
                    </a:lnTo>
                    <a:lnTo>
                      <a:pt x="817" y="6628"/>
                    </a:lnTo>
                    <a:lnTo>
                      <a:pt x="577" y="6292"/>
                    </a:lnTo>
                    <a:lnTo>
                      <a:pt x="385" y="5956"/>
                    </a:lnTo>
                    <a:lnTo>
                      <a:pt x="241" y="5572"/>
                    </a:lnTo>
                    <a:lnTo>
                      <a:pt x="97" y="5140"/>
                    </a:lnTo>
                    <a:lnTo>
                      <a:pt x="97" y="5140"/>
                    </a:lnTo>
                    <a:lnTo>
                      <a:pt x="49" y="4707"/>
                    </a:lnTo>
                    <a:lnTo>
                      <a:pt x="1" y="4323"/>
                    </a:lnTo>
                    <a:lnTo>
                      <a:pt x="1" y="3891"/>
                    </a:lnTo>
                    <a:lnTo>
                      <a:pt x="49" y="3459"/>
                    </a:lnTo>
                    <a:lnTo>
                      <a:pt x="145" y="3075"/>
                    </a:lnTo>
                    <a:lnTo>
                      <a:pt x="241" y="2690"/>
                    </a:lnTo>
                    <a:lnTo>
                      <a:pt x="433" y="2354"/>
                    </a:lnTo>
                    <a:lnTo>
                      <a:pt x="625" y="1970"/>
                    </a:lnTo>
                    <a:lnTo>
                      <a:pt x="865" y="1634"/>
                    </a:lnTo>
                    <a:lnTo>
                      <a:pt x="1105" y="1346"/>
                    </a:lnTo>
                    <a:lnTo>
                      <a:pt x="1393" y="1058"/>
                    </a:lnTo>
                    <a:lnTo>
                      <a:pt x="1682" y="817"/>
                    </a:lnTo>
                    <a:lnTo>
                      <a:pt x="2066" y="577"/>
                    </a:lnTo>
                    <a:lnTo>
                      <a:pt x="2402" y="385"/>
                    </a:lnTo>
                    <a:lnTo>
                      <a:pt x="2786" y="241"/>
                    </a:lnTo>
                    <a:lnTo>
                      <a:pt x="3218" y="97"/>
                    </a:lnTo>
                    <a:lnTo>
                      <a:pt x="3218" y="97"/>
                    </a:lnTo>
                    <a:lnTo>
                      <a:pt x="3651" y="49"/>
                    </a:lnTo>
                    <a:lnTo>
                      <a:pt x="4035" y="1"/>
                    </a:lnTo>
                    <a:lnTo>
                      <a:pt x="4467" y="1"/>
                    </a:lnTo>
                    <a:lnTo>
                      <a:pt x="4851" y="49"/>
                    </a:lnTo>
                    <a:lnTo>
                      <a:pt x="5283" y="145"/>
                    </a:lnTo>
                    <a:lnTo>
                      <a:pt x="5668" y="289"/>
                    </a:lnTo>
                    <a:lnTo>
                      <a:pt x="6004" y="433"/>
                    </a:lnTo>
                    <a:lnTo>
                      <a:pt x="6388" y="625"/>
                    </a:lnTo>
                    <a:lnTo>
                      <a:pt x="6724" y="865"/>
                    </a:lnTo>
                    <a:lnTo>
                      <a:pt x="7012" y="1106"/>
                    </a:lnTo>
                    <a:lnTo>
                      <a:pt x="7300" y="1394"/>
                    </a:lnTo>
                    <a:lnTo>
                      <a:pt x="7541" y="1730"/>
                    </a:lnTo>
                    <a:lnTo>
                      <a:pt x="7781" y="2066"/>
                    </a:lnTo>
                    <a:lnTo>
                      <a:pt x="7973" y="2402"/>
                    </a:lnTo>
                    <a:lnTo>
                      <a:pt x="8117" y="2786"/>
                    </a:lnTo>
                    <a:lnTo>
                      <a:pt x="8261" y="32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extrusionOk="0">
                    <a:moveTo>
                      <a:pt x="2546" y="192"/>
                    </a:moveTo>
                    <a:lnTo>
                      <a:pt x="2786" y="240"/>
                    </a:lnTo>
                    <a:lnTo>
                      <a:pt x="3026" y="289"/>
                    </a:lnTo>
                    <a:lnTo>
                      <a:pt x="3266" y="385"/>
                    </a:lnTo>
                    <a:lnTo>
                      <a:pt x="3458" y="529"/>
                    </a:lnTo>
                    <a:lnTo>
                      <a:pt x="3554" y="673"/>
                    </a:lnTo>
                    <a:lnTo>
                      <a:pt x="3650" y="865"/>
                    </a:lnTo>
                    <a:lnTo>
                      <a:pt x="3650" y="1057"/>
                    </a:lnTo>
                    <a:lnTo>
                      <a:pt x="3506" y="1249"/>
                    </a:lnTo>
                    <a:lnTo>
                      <a:pt x="3362" y="1393"/>
                    </a:lnTo>
                    <a:lnTo>
                      <a:pt x="3170" y="1537"/>
                    </a:lnTo>
                    <a:lnTo>
                      <a:pt x="2930" y="1585"/>
                    </a:lnTo>
                    <a:lnTo>
                      <a:pt x="2690" y="1633"/>
                    </a:lnTo>
                    <a:lnTo>
                      <a:pt x="2450" y="1585"/>
                    </a:lnTo>
                    <a:lnTo>
                      <a:pt x="2210" y="1537"/>
                    </a:lnTo>
                    <a:lnTo>
                      <a:pt x="1969" y="1441"/>
                    </a:lnTo>
                    <a:lnTo>
                      <a:pt x="1777" y="1297"/>
                    </a:lnTo>
                    <a:lnTo>
                      <a:pt x="1633" y="1105"/>
                    </a:lnTo>
                    <a:lnTo>
                      <a:pt x="1585" y="961"/>
                    </a:lnTo>
                    <a:lnTo>
                      <a:pt x="1585" y="769"/>
                    </a:lnTo>
                    <a:lnTo>
                      <a:pt x="1681" y="577"/>
                    </a:lnTo>
                    <a:lnTo>
                      <a:pt x="1873" y="385"/>
                    </a:lnTo>
                    <a:lnTo>
                      <a:pt x="2065" y="289"/>
                    </a:lnTo>
                    <a:lnTo>
                      <a:pt x="2306" y="240"/>
                    </a:lnTo>
                    <a:lnTo>
                      <a:pt x="2546" y="192"/>
                    </a:lnTo>
                    <a:close/>
                    <a:moveTo>
                      <a:pt x="2306" y="0"/>
                    </a:move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1105" y="1441"/>
                    </a:moveTo>
                    <a:lnTo>
                      <a:pt x="1105" y="1441"/>
                    </a:lnTo>
                    <a:lnTo>
                      <a:pt x="865" y="1393"/>
                    </a:lnTo>
                    <a:lnTo>
                      <a:pt x="625" y="1345"/>
                    </a:lnTo>
                    <a:lnTo>
                      <a:pt x="384" y="1249"/>
                    </a:lnTo>
                    <a:lnTo>
                      <a:pt x="192" y="1105"/>
                    </a:lnTo>
                    <a:lnTo>
                      <a:pt x="48" y="913"/>
                    </a:lnTo>
                    <a:lnTo>
                      <a:pt x="0" y="769"/>
                    </a:lnTo>
                    <a:lnTo>
                      <a:pt x="0" y="577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288" y="193"/>
                    </a:lnTo>
                    <a:lnTo>
                      <a:pt x="480" y="97"/>
                    </a:lnTo>
                    <a:lnTo>
                      <a:pt x="721" y="48"/>
                    </a:lnTo>
                    <a:lnTo>
                      <a:pt x="961" y="0"/>
                    </a:lnTo>
                    <a:lnTo>
                      <a:pt x="961" y="0"/>
                    </a:lnTo>
                    <a:lnTo>
                      <a:pt x="1201" y="48"/>
                    </a:lnTo>
                    <a:lnTo>
                      <a:pt x="1441" y="97"/>
                    </a:lnTo>
                    <a:lnTo>
                      <a:pt x="1681" y="193"/>
                    </a:lnTo>
                    <a:lnTo>
                      <a:pt x="1873" y="337"/>
                    </a:lnTo>
                    <a:lnTo>
                      <a:pt x="1969" y="481"/>
                    </a:lnTo>
                    <a:lnTo>
                      <a:pt x="2065" y="673"/>
                    </a:lnTo>
                    <a:lnTo>
                      <a:pt x="2065" y="865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1777" y="1201"/>
                    </a:lnTo>
                    <a:lnTo>
                      <a:pt x="1585" y="1345"/>
                    </a:lnTo>
                    <a:lnTo>
                      <a:pt x="1345" y="1393"/>
                    </a:lnTo>
                    <a:lnTo>
                      <a:pt x="1105" y="14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fill="none" extrusionOk="0">
                    <a:moveTo>
                      <a:pt x="2642" y="0"/>
                    </a:moveTo>
                    <a:lnTo>
                      <a:pt x="2642" y="0"/>
                    </a:lnTo>
                    <a:lnTo>
                      <a:pt x="2306" y="0"/>
                    </a:ln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210" y="3650"/>
                    </a:lnTo>
                    <a:lnTo>
                      <a:pt x="2210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lnTo>
                      <a:pt x="2642" y="0"/>
                    </a:lnTo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582825" y="2607750"/>
                <a:ext cx="10825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7" extrusionOk="0">
                    <a:moveTo>
                      <a:pt x="0" y="96"/>
                    </a:move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  <a:moveTo>
                      <a:pt x="48" y="96"/>
                    </a:move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5828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5840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584025" y="2608950"/>
                <a:ext cx="48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49" fill="none" extrusionOk="0">
                    <a:moveTo>
                      <a:pt x="192" y="0"/>
                    </a:moveTo>
                    <a:lnTo>
                      <a:pt x="192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590025" y="2607750"/>
                <a:ext cx="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5900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5912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fill="none" extrusionOk="0">
                    <a:moveTo>
                      <a:pt x="7684" y="0"/>
                    </a:moveTo>
                    <a:lnTo>
                      <a:pt x="7684" y="0"/>
                    </a:ln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3314" y="2738"/>
                    </a:lnTo>
                    <a:lnTo>
                      <a:pt x="3314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extrusionOk="0">
                    <a:moveTo>
                      <a:pt x="961" y="0"/>
                    </a:move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rgbClr val="FFFFFF">
                  <a:alpha val="24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961" y="0"/>
                    </a:moveTo>
                    <a:lnTo>
                      <a:pt x="961" y="0"/>
                    </a:ln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extrusionOk="0">
                    <a:moveTo>
                      <a:pt x="7684" y="0"/>
                    </a:move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58;p2"/>
          <p:cNvGrpSpPr/>
          <p:nvPr/>
        </p:nvGrpSpPr>
        <p:grpSpPr>
          <a:xfrm>
            <a:off x="513430" y="1075376"/>
            <a:ext cx="860090" cy="986678"/>
            <a:chOff x="513430" y="1075376"/>
            <a:chExt cx="860090" cy="986678"/>
          </a:xfrm>
        </p:grpSpPr>
        <p:sp>
          <p:nvSpPr>
            <p:cNvPr id="59" name="Google Shape;59;p2"/>
            <p:cNvSpPr/>
            <p:nvPr/>
          </p:nvSpPr>
          <p:spPr>
            <a:xfrm flipH="1">
              <a:off x="513430" y="1459529"/>
              <a:ext cx="413138" cy="475806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2"/>
            <p:cNvGrpSpPr/>
            <p:nvPr/>
          </p:nvGrpSpPr>
          <p:grpSpPr>
            <a:xfrm rot="3427758">
              <a:off x="806718" y="1166397"/>
              <a:ext cx="475768" cy="475796"/>
              <a:chOff x="1460350" y="2402425"/>
              <a:chExt cx="208950" cy="2089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extrusionOk="0">
                    <a:moveTo>
                      <a:pt x="4035" y="1"/>
                    </a:moveTo>
                    <a:lnTo>
                      <a:pt x="3651" y="49"/>
                    </a:lnTo>
                    <a:lnTo>
                      <a:pt x="3218" y="97"/>
                    </a:lnTo>
                    <a:lnTo>
                      <a:pt x="2786" y="241"/>
                    </a:lnTo>
                    <a:lnTo>
                      <a:pt x="2402" y="385"/>
                    </a:lnTo>
                    <a:lnTo>
                      <a:pt x="2066" y="577"/>
                    </a:lnTo>
                    <a:lnTo>
                      <a:pt x="1682" y="817"/>
                    </a:lnTo>
                    <a:lnTo>
                      <a:pt x="1393" y="1058"/>
                    </a:lnTo>
                    <a:lnTo>
                      <a:pt x="1105" y="1346"/>
                    </a:lnTo>
                    <a:lnTo>
                      <a:pt x="865" y="1634"/>
                    </a:lnTo>
                    <a:lnTo>
                      <a:pt x="625" y="1970"/>
                    </a:lnTo>
                    <a:lnTo>
                      <a:pt x="433" y="2354"/>
                    </a:lnTo>
                    <a:lnTo>
                      <a:pt x="241" y="2690"/>
                    </a:lnTo>
                    <a:lnTo>
                      <a:pt x="145" y="3075"/>
                    </a:lnTo>
                    <a:lnTo>
                      <a:pt x="49" y="3459"/>
                    </a:lnTo>
                    <a:lnTo>
                      <a:pt x="1" y="3891"/>
                    </a:lnTo>
                    <a:lnTo>
                      <a:pt x="1" y="4323"/>
                    </a:lnTo>
                    <a:lnTo>
                      <a:pt x="49" y="4707"/>
                    </a:lnTo>
                    <a:lnTo>
                      <a:pt x="97" y="5140"/>
                    </a:lnTo>
                    <a:lnTo>
                      <a:pt x="241" y="5572"/>
                    </a:lnTo>
                    <a:lnTo>
                      <a:pt x="385" y="5956"/>
                    </a:lnTo>
                    <a:lnTo>
                      <a:pt x="577" y="6292"/>
                    </a:lnTo>
                    <a:lnTo>
                      <a:pt x="817" y="6628"/>
                    </a:lnTo>
                    <a:lnTo>
                      <a:pt x="1057" y="6965"/>
                    </a:lnTo>
                    <a:lnTo>
                      <a:pt x="1345" y="7253"/>
                    </a:lnTo>
                    <a:lnTo>
                      <a:pt x="1634" y="7493"/>
                    </a:lnTo>
                    <a:lnTo>
                      <a:pt x="1970" y="7733"/>
                    </a:lnTo>
                    <a:lnTo>
                      <a:pt x="2306" y="7925"/>
                    </a:lnTo>
                    <a:lnTo>
                      <a:pt x="2690" y="8069"/>
                    </a:lnTo>
                    <a:lnTo>
                      <a:pt x="3074" y="8213"/>
                    </a:lnTo>
                    <a:lnTo>
                      <a:pt x="3458" y="8309"/>
                    </a:lnTo>
                    <a:lnTo>
                      <a:pt x="3891" y="8357"/>
                    </a:lnTo>
                    <a:lnTo>
                      <a:pt x="4275" y="8357"/>
                    </a:lnTo>
                    <a:lnTo>
                      <a:pt x="4707" y="8309"/>
                    </a:lnTo>
                    <a:lnTo>
                      <a:pt x="5139" y="8261"/>
                    </a:lnTo>
                    <a:lnTo>
                      <a:pt x="5524" y="8117"/>
                    </a:lnTo>
                    <a:lnTo>
                      <a:pt x="5956" y="7973"/>
                    </a:lnTo>
                    <a:lnTo>
                      <a:pt x="6292" y="7781"/>
                    </a:lnTo>
                    <a:lnTo>
                      <a:pt x="6628" y="7541"/>
                    </a:lnTo>
                    <a:lnTo>
                      <a:pt x="6964" y="7301"/>
                    </a:lnTo>
                    <a:lnTo>
                      <a:pt x="7252" y="7013"/>
                    </a:lnTo>
                    <a:lnTo>
                      <a:pt x="7493" y="6724"/>
                    </a:lnTo>
                    <a:lnTo>
                      <a:pt x="7733" y="6388"/>
                    </a:lnTo>
                    <a:lnTo>
                      <a:pt x="7925" y="6004"/>
                    </a:lnTo>
                    <a:lnTo>
                      <a:pt x="8069" y="5668"/>
                    </a:lnTo>
                    <a:lnTo>
                      <a:pt x="8213" y="5284"/>
                    </a:lnTo>
                    <a:lnTo>
                      <a:pt x="8309" y="4900"/>
                    </a:lnTo>
                    <a:lnTo>
                      <a:pt x="8357" y="4467"/>
                    </a:lnTo>
                    <a:lnTo>
                      <a:pt x="8357" y="4035"/>
                    </a:lnTo>
                    <a:lnTo>
                      <a:pt x="8309" y="3651"/>
                    </a:lnTo>
                    <a:lnTo>
                      <a:pt x="8261" y="3219"/>
                    </a:lnTo>
                    <a:lnTo>
                      <a:pt x="8117" y="2786"/>
                    </a:lnTo>
                    <a:lnTo>
                      <a:pt x="7973" y="2402"/>
                    </a:lnTo>
                    <a:lnTo>
                      <a:pt x="7781" y="2066"/>
                    </a:lnTo>
                    <a:lnTo>
                      <a:pt x="7541" y="1730"/>
                    </a:lnTo>
                    <a:lnTo>
                      <a:pt x="7300" y="1394"/>
                    </a:lnTo>
                    <a:lnTo>
                      <a:pt x="7012" y="1106"/>
                    </a:lnTo>
                    <a:lnTo>
                      <a:pt x="6724" y="865"/>
                    </a:lnTo>
                    <a:lnTo>
                      <a:pt x="6388" y="625"/>
                    </a:lnTo>
                    <a:lnTo>
                      <a:pt x="6004" y="433"/>
                    </a:lnTo>
                    <a:lnTo>
                      <a:pt x="5668" y="289"/>
                    </a:lnTo>
                    <a:lnTo>
                      <a:pt x="5283" y="145"/>
                    </a:lnTo>
                    <a:lnTo>
                      <a:pt x="4851" y="49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fill="none" extrusionOk="0">
                    <a:moveTo>
                      <a:pt x="8261" y="3219"/>
                    </a:moveTo>
                    <a:lnTo>
                      <a:pt x="8261" y="3219"/>
                    </a:lnTo>
                    <a:lnTo>
                      <a:pt x="8309" y="3651"/>
                    </a:lnTo>
                    <a:lnTo>
                      <a:pt x="8357" y="4035"/>
                    </a:lnTo>
                    <a:lnTo>
                      <a:pt x="8357" y="4467"/>
                    </a:lnTo>
                    <a:lnTo>
                      <a:pt x="8309" y="4900"/>
                    </a:lnTo>
                    <a:lnTo>
                      <a:pt x="8213" y="5284"/>
                    </a:lnTo>
                    <a:lnTo>
                      <a:pt x="8069" y="5668"/>
                    </a:lnTo>
                    <a:lnTo>
                      <a:pt x="7925" y="6004"/>
                    </a:lnTo>
                    <a:lnTo>
                      <a:pt x="7733" y="6388"/>
                    </a:lnTo>
                    <a:lnTo>
                      <a:pt x="7493" y="6724"/>
                    </a:lnTo>
                    <a:lnTo>
                      <a:pt x="7252" y="7013"/>
                    </a:lnTo>
                    <a:lnTo>
                      <a:pt x="6964" y="7301"/>
                    </a:lnTo>
                    <a:lnTo>
                      <a:pt x="6628" y="7541"/>
                    </a:lnTo>
                    <a:lnTo>
                      <a:pt x="6292" y="7781"/>
                    </a:lnTo>
                    <a:lnTo>
                      <a:pt x="5956" y="7973"/>
                    </a:lnTo>
                    <a:lnTo>
                      <a:pt x="5524" y="8117"/>
                    </a:lnTo>
                    <a:lnTo>
                      <a:pt x="5139" y="8261"/>
                    </a:lnTo>
                    <a:lnTo>
                      <a:pt x="5139" y="8261"/>
                    </a:lnTo>
                    <a:lnTo>
                      <a:pt x="4707" y="8309"/>
                    </a:lnTo>
                    <a:lnTo>
                      <a:pt x="4275" y="8357"/>
                    </a:lnTo>
                    <a:lnTo>
                      <a:pt x="3891" y="8357"/>
                    </a:lnTo>
                    <a:lnTo>
                      <a:pt x="3458" y="8309"/>
                    </a:lnTo>
                    <a:lnTo>
                      <a:pt x="3074" y="8213"/>
                    </a:lnTo>
                    <a:lnTo>
                      <a:pt x="2690" y="8069"/>
                    </a:lnTo>
                    <a:lnTo>
                      <a:pt x="2306" y="7925"/>
                    </a:lnTo>
                    <a:lnTo>
                      <a:pt x="1970" y="7733"/>
                    </a:lnTo>
                    <a:lnTo>
                      <a:pt x="1634" y="7493"/>
                    </a:lnTo>
                    <a:lnTo>
                      <a:pt x="1345" y="7253"/>
                    </a:lnTo>
                    <a:lnTo>
                      <a:pt x="1057" y="6965"/>
                    </a:lnTo>
                    <a:lnTo>
                      <a:pt x="817" y="6628"/>
                    </a:lnTo>
                    <a:lnTo>
                      <a:pt x="577" y="6292"/>
                    </a:lnTo>
                    <a:lnTo>
                      <a:pt x="385" y="5956"/>
                    </a:lnTo>
                    <a:lnTo>
                      <a:pt x="241" y="5572"/>
                    </a:lnTo>
                    <a:lnTo>
                      <a:pt x="97" y="5140"/>
                    </a:lnTo>
                    <a:lnTo>
                      <a:pt x="97" y="5140"/>
                    </a:lnTo>
                    <a:lnTo>
                      <a:pt x="49" y="4707"/>
                    </a:lnTo>
                    <a:lnTo>
                      <a:pt x="1" y="4323"/>
                    </a:lnTo>
                    <a:lnTo>
                      <a:pt x="1" y="3891"/>
                    </a:lnTo>
                    <a:lnTo>
                      <a:pt x="49" y="3459"/>
                    </a:lnTo>
                    <a:lnTo>
                      <a:pt x="145" y="3075"/>
                    </a:lnTo>
                    <a:lnTo>
                      <a:pt x="241" y="2690"/>
                    </a:lnTo>
                    <a:lnTo>
                      <a:pt x="433" y="2354"/>
                    </a:lnTo>
                    <a:lnTo>
                      <a:pt x="625" y="1970"/>
                    </a:lnTo>
                    <a:lnTo>
                      <a:pt x="865" y="1634"/>
                    </a:lnTo>
                    <a:lnTo>
                      <a:pt x="1105" y="1346"/>
                    </a:lnTo>
                    <a:lnTo>
                      <a:pt x="1393" y="1058"/>
                    </a:lnTo>
                    <a:lnTo>
                      <a:pt x="1682" y="817"/>
                    </a:lnTo>
                    <a:lnTo>
                      <a:pt x="2066" y="577"/>
                    </a:lnTo>
                    <a:lnTo>
                      <a:pt x="2402" y="385"/>
                    </a:lnTo>
                    <a:lnTo>
                      <a:pt x="2786" y="241"/>
                    </a:lnTo>
                    <a:lnTo>
                      <a:pt x="3218" y="97"/>
                    </a:lnTo>
                    <a:lnTo>
                      <a:pt x="3218" y="97"/>
                    </a:lnTo>
                    <a:lnTo>
                      <a:pt x="3651" y="49"/>
                    </a:lnTo>
                    <a:lnTo>
                      <a:pt x="4035" y="1"/>
                    </a:lnTo>
                    <a:lnTo>
                      <a:pt x="4467" y="1"/>
                    </a:lnTo>
                    <a:lnTo>
                      <a:pt x="4851" y="49"/>
                    </a:lnTo>
                    <a:lnTo>
                      <a:pt x="5283" y="145"/>
                    </a:lnTo>
                    <a:lnTo>
                      <a:pt x="5668" y="289"/>
                    </a:lnTo>
                    <a:lnTo>
                      <a:pt x="6004" y="433"/>
                    </a:lnTo>
                    <a:lnTo>
                      <a:pt x="6388" y="625"/>
                    </a:lnTo>
                    <a:lnTo>
                      <a:pt x="6724" y="865"/>
                    </a:lnTo>
                    <a:lnTo>
                      <a:pt x="7012" y="1106"/>
                    </a:lnTo>
                    <a:lnTo>
                      <a:pt x="7300" y="1394"/>
                    </a:lnTo>
                    <a:lnTo>
                      <a:pt x="7541" y="1730"/>
                    </a:lnTo>
                    <a:lnTo>
                      <a:pt x="7781" y="2066"/>
                    </a:lnTo>
                    <a:lnTo>
                      <a:pt x="7973" y="2402"/>
                    </a:lnTo>
                    <a:lnTo>
                      <a:pt x="8117" y="2786"/>
                    </a:lnTo>
                    <a:lnTo>
                      <a:pt x="8261" y="32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extrusionOk="0">
                    <a:moveTo>
                      <a:pt x="2546" y="192"/>
                    </a:moveTo>
                    <a:lnTo>
                      <a:pt x="2786" y="240"/>
                    </a:lnTo>
                    <a:lnTo>
                      <a:pt x="3026" y="289"/>
                    </a:lnTo>
                    <a:lnTo>
                      <a:pt x="3266" y="385"/>
                    </a:lnTo>
                    <a:lnTo>
                      <a:pt x="3458" y="529"/>
                    </a:lnTo>
                    <a:lnTo>
                      <a:pt x="3554" y="673"/>
                    </a:lnTo>
                    <a:lnTo>
                      <a:pt x="3650" y="865"/>
                    </a:lnTo>
                    <a:lnTo>
                      <a:pt x="3650" y="1057"/>
                    </a:lnTo>
                    <a:lnTo>
                      <a:pt x="3506" y="1249"/>
                    </a:lnTo>
                    <a:lnTo>
                      <a:pt x="3362" y="1393"/>
                    </a:lnTo>
                    <a:lnTo>
                      <a:pt x="3170" y="1537"/>
                    </a:lnTo>
                    <a:lnTo>
                      <a:pt x="2930" y="1585"/>
                    </a:lnTo>
                    <a:lnTo>
                      <a:pt x="2690" y="1633"/>
                    </a:lnTo>
                    <a:lnTo>
                      <a:pt x="2450" y="1585"/>
                    </a:lnTo>
                    <a:lnTo>
                      <a:pt x="2210" y="1537"/>
                    </a:lnTo>
                    <a:lnTo>
                      <a:pt x="1969" y="1441"/>
                    </a:lnTo>
                    <a:lnTo>
                      <a:pt x="1777" y="1297"/>
                    </a:lnTo>
                    <a:lnTo>
                      <a:pt x="1633" y="1105"/>
                    </a:lnTo>
                    <a:lnTo>
                      <a:pt x="1585" y="961"/>
                    </a:lnTo>
                    <a:lnTo>
                      <a:pt x="1585" y="769"/>
                    </a:lnTo>
                    <a:lnTo>
                      <a:pt x="1681" y="577"/>
                    </a:lnTo>
                    <a:lnTo>
                      <a:pt x="1873" y="385"/>
                    </a:lnTo>
                    <a:lnTo>
                      <a:pt x="2065" y="289"/>
                    </a:lnTo>
                    <a:lnTo>
                      <a:pt x="2306" y="240"/>
                    </a:lnTo>
                    <a:lnTo>
                      <a:pt x="2546" y="192"/>
                    </a:lnTo>
                    <a:close/>
                    <a:moveTo>
                      <a:pt x="2306" y="0"/>
                    </a:move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1105" y="1441"/>
                    </a:moveTo>
                    <a:lnTo>
                      <a:pt x="1105" y="1441"/>
                    </a:lnTo>
                    <a:lnTo>
                      <a:pt x="865" y="1393"/>
                    </a:lnTo>
                    <a:lnTo>
                      <a:pt x="625" y="1345"/>
                    </a:lnTo>
                    <a:lnTo>
                      <a:pt x="384" y="1249"/>
                    </a:lnTo>
                    <a:lnTo>
                      <a:pt x="192" y="1105"/>
                    </a:lnTo>
                    <a:lnTo>
                      <a:pt x="48" y="913"/>
                    </a:lnTo>
                    <a:lnTo>
                      <a:pt x="0" y="769"/>
                    </a:lnTo>
                    <a:lnTo>
                      <a:pt x="0" y="577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288" y="193"/>
                    </a:lnTo>
                    <a:lnTo>
                      <a:pt x="480" y="97"/>
                    </a:lnTo>
                    <a:lnTo>
                      <a:pt x="721" y="48"/>
                    </a:lnTo>
                    <a:lnTo>
                      <a:pt x="961" y="0"/>
                    </a:lnTo>
                    <a:lnTo>
                      <a:pt x="961" y="0"/>
                    </a:lnTo>
                    <a:lnTo>
                      <a:pt x="1201" y="48"/>
                    </a:lnTo>
                    <a:lnTo>
                      <a:pt x="1441" y="97"/>
                    </a:lnTo>
                    <a:lnTo>
                      <a:pt x="1681" y="193"/>
                    </a:lnTo>
                    <a:lnTo>
                      <a:pt x="1873" y="337"/>
                    </a:lnTo>
                    <a:lnTo>
                      <a:pt x="1969" y="481"/>
                    </a:lnTo>
                    <a:lnTo>
                      <a:pt x="2065" y="673"/>
                    </a:lnTo>
                    <a:lnTo>
                      <a:pt x="2065" y="865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1777" y="1201"/>
                    </a:lnTo>
                    <a:lnTo>
                      <a:pt x="1585" y="1345"/>
                    </a:lnTo>
                    <a:lnTo>
                      <a:pt x="1345" y="1393"/>
                    </a:lnTo>
                    <a:lnTo>
                      <a:pt x="1105" y="14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fill="none" extrusionOk="0">
                    <a:moveTo>
                      <a:pt x="2642" y="0"/>
                    </a:moveTo>
                    <a:lnTo>
                      <a:pt x="2642" y="0"/>
                    </a:lnTo>
                    <a:lnTo>
                      <a:pt x="2306" y="0"/>
                    </a:ln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210" y="3650"/>
                    </a:lnTo>
                    <a:lnTo>
                      <a:pt x="2210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lnTo>
                      <a:pt x="2642" y="0"/>
                    </a:lnTo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582825" y="2607750"/>
                <a:ext cx="10825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7" extrusionOk="0">
                    <a:moveTo>
                      <a:pt x="0" y="96"/>
                    </a:move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  <a:moveTo>
                      <a:pt x="48" y="96"/>
                    </a:move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5828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5840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584025" y="2608950"/>
                <a:ext cx="48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49" fill="none" extrusionOk="0">
                    <a:moveTo>
                      <a:pt x="192" y="0"/>
                    </a:moveTo>
                    <a:lnTo>
                      <a:pt x="192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590025" y="2607750"/>
                <a:ext cx="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5900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912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fill="none" extrusionOk="0">
                    <a:moveTo>
                      <a:pt x="7684" y="0"/>
                    </a:moveTo>
                    <a:lnTo>
                      <a:pt x="7684" y="0"/>
                    </a:ln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3314" y="2738"/>
                    </a:lnTo>
                    <a:lnTo>
                      <a:pt x="3314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extrusionOk="0">
                    <a:moveTo>
                      <a:pt x="961" y="0"/>
                    </a:move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rgbClr val="FFFFFF">
                  <a:alpha val="24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961" y="0"/>
                    </a:moveTo>
                    <a:lnTo>
                      <a:pt x="961" y="0"/>
                    </a:ln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extrusionOk="0">
                    <a:moveTo>
                      <a:pt x="7684" y="0"/>
                    </a:move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" name="Google Shape;89;p2"/>
            <p:cNvSpPr/>
            <p:nvPr/>
          </p:nvSpPr>
          <p:spPr>
            <a:xfrm rot="-690935" flipH="1">
              <a:off x="653014" y="1755069"/>
              <a:ext cx="247596" cy="28514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3111240" y="4225945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5914958" y="876443"/>
            <a:ext cx="401005" cy="334811"/>
          </a:xfrm>
          <a:custGeom>
            <a:avLst/>
            <a:gdLst/>
            <a:ahLst/>
            <a:cxnLst/>
            <a:rect l="l" t="t" r="r" b="b"/>
            <a:pathLst>
              <a:path w="4660" h="3891" extrusionOk="0">
                <a:moveTo>
                  <a:pt x="1826" y="1"/>
                </a:moveTo>
                <a:lnTo>
                  <a:pt x="1778" y="145"/>
                </a:lnTo>
                <a:lnTo>
                  <a:pt x="1634" y="433"/>
                </a:lnTo>
                <a:lnTo>
                  <a:pt x="1538" y="913"/>
                </a:lnTo>
                <a:lnTo>
                  <a:pt x="1201" y="721"/>
                </a:lnTo>
                <a:lnTo>
                  <a:pt x="865" y="577"/>
                </a:lnTo>
                <a:lnTo>
                  <a:pt x="625" y="529"/>
                </a:lnTo>
                <a:lnTo>
                  <a:pt x="385" y="529"/>
                </a:lnTo>
                <a:lnTo>
                  <a:pt x="193" y="625"/>
                </a:lnTo>
                <a:lnTo>
                  <a:pt x="97" y="769"/>
                </a:lnTo>
                <a:lnTo>
                  <a:pt x="1" y="961"/>
                </a:lnTo>
                <a:lnTo>
                  <a:pt x="1" y="1153"/>
                </a:lnTo>
                <a:lnTo>
                  <a:pt x="97" y="1346"/>
                </a:lnTo>
                <a:lnTo>
                  <a:pt x="145" y="1442"/>
                </a:lnTo>
                <a:lnTo>
                  <a:pt x="289" y="1538"/>
                </a:lnTo>
                <a:lnTo>
                  <a:pt x="385" y="1586"/>
                </a:lnTo>
                <a:lnTo>
                  <a:pt x="673" y="1634"/>
                </a:lnTo>
                <a:lnTo>
                  <a:pt x="961" y="1730"/>
                </a:lnTo>
                <a:lnTo>
                  <a:pt x="1057" y="1826"/>
                </a:lnTo>
                <a:lnTo>
                  <a:pt x="1057" y="1970"/>
                </a:lnTo>
                <a:lnTo>
                  <a:pt x="1009" y="2114"/>
                </a:lnTo>
                <a:lnTo>
                  <a:pt x="961" y="2258"/>
                </a:lnTo>
                <a:lnTo>
                  <a:pt x="769" y="2546"/>
                </a:lnTo>
                <a:lnTo>
                  <a:pt x="673" y="2690"/>
                </a:lnTo>
                <a:lnTo>
                  <a:pt x="673" y="2786"/>
                </a:lnTo>
                <a:lnTo>
                  <a:pt x="721" y="2882"/>
                </a:lnTo>
                <a:lnTo>
                  <a:pt x="817" y="2978"/>
                </a:lnTo>
                <a:lnTo>
                  <a:pt x="1105" y="3122"/>
                </a:lnTo>
                <a:lnTo>
                  <a:pt x="1730" y="3315"/>
                </a:lnTo>
                <a:lnTo>
                  <a:pt x="1778" y="3315"/>
                </a:lnTo>
                <a:lnTo>
                  <a:pt x="1826" y="3267"/>
                </a:lnTo>
                <a:lnTo>
                  <a:pt x="1874" y="3122"/>
                </a:lnTo>
                <a:lnTo>
                  <a:pt x="1922" y="2594"/>
                </a:lnTo>
                <a:lnTo>
                  <a:pt x="1970" y="2450"/>
                </a:lnTo>
                <a:lnTo>
                  <a:pt x="2018" y="2354"/>
                </a:lnTo>
                <a:lnTo>
                  <a:pt x="2114" y="2306"/>
                </a:lnTo>
                <a:lnTo>
                  <a:pt x="2258" y="2258"/>
                </a:lnTo>
                <a:lnTo>
                  <a:pt x="2402" y="2258"/>
                </a:lnTo>
                <a:lnTo>
                  <a:pt x="2546" y="2306"/>
                </a:lnTo>
                <a:lnTo>
                  <a:pt x="2690" y="2402"/>
                </a:lnTo>
                <a:lnTo>
                  <a:pt x="2786" y="2498"/>
                </a:lnTo>
                <a:lnTo>
                  <a:pt x="2834" y="2642"/>
                </a:lnTo>
                <a:lnTo>
                  <a:pt x="2834" y="2786"/>
                </a:lnTo>
                <a:lnTo>
                  <a:pt x="2738" y="2930"/>
                </a:lnTo>
                <a:lnTo>
                  <a:pt x="2642" y="3074"/>
                </a:lnTo>
                <a:lnTo>
                  <a:pt x="2402" y="3315"/>
                </a:lnTo>
                <a:lnTo>
                  <a:pt x="2354" y="3411"/>
                </a:lnTo>
                <a:lnTo>
                  <a:pt x="2354" y="3459"/>
                </a:lnTo>
                <a:lnTo>
                  <a:pt x="2402" y="3555"/>
                </a:lnTo>
                <a:lnTo>
                  <a:pt x="2498" y="3603"/>
                </a:lnTo>
                <a:lnTo>
                  <a:pt x="2834" y="3747"/>
                </a:lnTo>
                <a:lnTo>
                  <a:pt x="3411" y="3891"/>
                </a:lnTo>
                <a:lnTo>
                  <a:pt x="3507" y="3747"/>
                </a:lnTo>
                <a:lnTo>
                  <a:pt x="3699" y="3459"/>
                </a:lnTo>
                <a:lnTo>
                  <a:pt x="4083" y="2498"/>
                </a:lnTo>
                <a:lnTo>
                  <a:pt x="4659" y="1153"/>
                </a:lnTo>
                <a:lnTo>
                  <a:pt x="4659" y="1105"/>
                </a:lnTo>
                <a:lnTo>
                  <a:pt x="4659" y="1057"/>
                </a:lnTo>
                <a:lnTo>
                  <a:pt x="4515" y="913"/>
                </a:lnTo>
                <a:lnTo>
                  <a:pt x="4323" y="769"/>
                </a:lnTo>
                <a:lnTo>
                  <a:pt x="4083" y="625"/>
                </a:lnTo>
                <a:lnTo>
                  <a:pt x="3891" y="577"/>
                </a:lnTo>
                <a:lnTo>
                  <a:pt x="3699" y="625"/>
                </a:lnTo>
                <a:lnTo>
                  <a:pt x="3603" y="673"/>
                </a:lnTo>
                <a:lnTo>
                  <a:pt x="3555" y="769"/>
                </a:lnTo>
                <a:lnTo>
                  <a:pt x="3555" y="913"/>
                </a:lnTo>
                <a:lnTo>
                  <a:pt x="3555" y="1057"/>
                </a:lnTo>
                <a:lnTo>
                  <a:pt x="3555" y="1201"/>
                </a:lnTo>
                <a:lnTo>
                  <a:pt x="3459" y="1346"/>
                </a:lnTo>
                <a:lnTo>
                  <a:pt x="3363" y="1394"/>
                </a:lnTo>
                <a:lnTo>
                  <a:pt x="3171" y="1442"/>
                </a:lnTo>
                <a:lnTo>
                  <a:pt x="3026" y="1490"/>
                </a:lnTo>
                <a:lnTo>
                  <a:pt x="2834" y="1442"/>
                </a:lnTo>
                <a:lnTo>
                  <a:pt x="2738" y="1346"/>
                </a:lnTo>
                <a:lnTo>
                  <a:pt x="2642" y="1249"/>
                </a:lnTo>
                <a:lnTo>
                  <a:pt x="2594" y="1057"/>
                </a:lnTo>
                <a:lnTo>
                  <a:pt x="2642" y="961"/>
                </a:lnTo>
                <a:lnTo>
                  <a:pt x="2738" y="673"/>
                </a:lnTo>
                <a:lnTo>
                  <a:pt x="2930" y="481"/>
                </a:lnTo>
                <a:lnTo>
                  <a:pt x="2978" y="385"/>
                </a:lnTo>
                <a:lnTo>
                  <a:pt x="2978" y="337"/>
                </a:lnTo>
                <a:lnTo>
                  <a:pt x="2882" y="241"/>
                </a:lnTo>
                <a:lnTo>
                  <a:pt x="2594" y="145"/>
                </a:lnTo>
                <a:lnTo>
                  <a:pt x="19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2429650" y="44810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5559477" y="4225960"/>
            <a:ext cx="355483" cy="392721"/>
          </a:xfrm>
          <a:custGeom>
            <a:avLst/>
            <a:gdLst/>
            <a:ahLst/>
            <a:cxnLst/>
            <a:rect l="l" t="t" r="r" b="b"/>
            <a:pathLst>
              <a:path w="4131" h="4564" extrusionOk="0">
                <a:moveTo>
                  <a:pt x="3411" y="1"/>
                </a:moveTo>
                <a:lnTo>
                  <a:pt x="3266" y="49"/>
                </a:lnTo>
                <a:lnTo>
                  <a:pt x="3122" y="97"/>
                </a:lnTo>
                <a:lnTo>
                  <a:pt x="3026" y="193"/>
                </a:lnTo>
                <a:lnTo>
                  <a:pt x="2930" y="289"/>
                </a:lnTo>
                <a:lnTo>
                  <a:pt x="2834" y="529"/>
                </a:lnTo>
                <a:lnTo>
                  <a:pt x="2642" y="817"/>
                </a:lnTo>
                <a:lnTo>
                  <a:pt x="2546" y="865"/>
                </a:lnTo>
                <a:lnTo>
                  <a:pt x="2402" y="865"/>
                </a:lnTo>
                <a:lnTo>
                  <a:pt x="2306" y="769"/>
                </a:lnTo>
                <a:lnTo>
                  <a:pt x="2162" y="673"/>
                </a:lnTo>
                <a:lnTo>
                  <a:pt x="1874" y="385"/>
                </a:lnTo>
                <a:lnTo>
                  <a:pt x="1778" y="289"/>
                </a:lnTo>
                <a:lnTo>
                  <a:pt x="1682" y="241"/>
                </a:lnTo>
                <a:lnTo>
                  <a:pt x="1586" y="241"/>
                </a:lnTo>
                <a:lnTo>
                  <a:pt x="1490" y="337"/>
                </a:lnTo>
                <a:lnTo>
                  <a:pt x="1249" y="625"/>
                </a:lnTo>
                <a:lnTo>
                  <a:pt x="913" y="1153"/>
                </a:lnTo>
                <a:lnTo>
                  <a:pt x="913" y="1202"/>
                </a:lnTo>
                <a:lnTo>
                  <a:pt x="961" y="1250"/>
                </a:lnTo>
                <a:lnTo>
                  <a:pt x="1057" y="1346"/>
                </a:lnTo>
                <a:lnTo>
                  <a:pt x="1586" y="1490"/>
                </a:lnTo>
                <a:lnTo>
                  <a:pt x="1682" y="1586"/>
                </a:lnTo>
                <a:lnTo>
                  <a:pt x="1778" y="1682"/>
                </a:lnTo>
                <a:lnTo>
                  <a:pt x="1826" y="1778"/>
                </a:lnTo>
                <a:lnTo>
                  <a:pt x="1826" y="1922"/>
                </a:lnTo>
                <a:lnTo>
                  <a:pt x="1778" y="2066"/>
                </a:lnTo>
                <a:lnTo>
                  <a:pt x="1730" y="2162"/>
                </a:lnTo>
                <a:lnTo>
                  <a:pt x="1586" y="2306"/>
                </a:lnTo>
                <a:lnTo>
                  <a:pt x="1490" y="2354"/>
                </a:lnTo>
                <a:lnTo>
                  <a:pt x="1345" y="2402"/>
                </a:lnTo>
                <a:lnTo>
                  <a:pt x="1201" y="2354"/>
                </a:lnTo>
                <a:lnTo>
                  <a:pt x="1057" y="2258"/>
                </a:lnTo>
                <a:lnTo>
                  <a:pt x="961" y="2114"/>
                </a:lnTo>
                <a:lnTo>
                  <a:pt x="769" y="1826"/>
                </a:lnTo>
                <a:lnTo>
                  <a:pt x="721" y="1730"/>
                </a:lnTo>
                <a:lnTo>
                  <a:pt x="625" y="1682"/>
                </a:lnTo>
                <a:lnTo>
                  <a:pt x="529" y="1730"/>
                </a:lnTo>
                <a:lnTo>
                  <a:pt x="433" y="1826"/>
                </a:lnTo>
                <a:lnTo>
                  <a:pt x="241" y="2114"/>
                </a:lnTo>
                <a:lnTo>
                  <a:pt x="1" y="2690"/>
                </a:lnTo>
                <a:lnTo>
                  <a:pt x="97" y="2786"/>
                </a:lnTo>
                <a:lnTo>
                  <a:pt x="337" y="3026"/>
                </a:lnTo>
                <a:lnTo>
                  <a:pt x="1153" y="3651"/>
                </a:lnTo>
                <a:lnTo>
                  <a:pt x="2354" y="4515"/>
                </a:lnTo>
                <a:lnTo>
                  <a:pt x="2402" y="4563"/>
                </a:lnTo>
                <a:lnTo>
                  <a:pt x="2450" y="4563"/>
                </a:lnTo>
                <a:lnTo>
                  <a:pt x="2642" y="4467"/>
                </a:lnTo>
                <a:lnTo>
                  <a:pt x="2786" y="4275"/>
                </a:lnTo>
                <a:lnTo>
                  <a:pt x="2978" y="4083"/>
                </a:lnTo>
                <a:lnTo>
                  <a:pt x="3074" y="3891"/>
                </a:lnTo>
                <a:lnTo>
                  <a:pt x="3074" y="3699"/>
                </a:lnTo>
                <a:lnTo>
                  <a:pt x="3026" y="3603"/>
                </a:lnTo>
                <a:lnTo>
                  <a:pt x="2978" y="3555"/>
                </a:lnTo>
                <a:lnTo>
                  <a:pt x="2834" y="3507"/>
                </a:lnTo>
                <a:lnTo>
                  <a:pt x="2690" y="3459"/>
                </a:lnTo>
                <a:lnTo>
                  <a:pt x="2546" y="3411"/>
                </a:lnTo>
                <a:lnTo>
                  <a:pt x="2450" y="3315"/>
                </a:lnTo>
                <a:lnTo>
                  <a:pt x="2402" y="3171"/>
                </a:lnTo>
                <a:lnTo>
                  <a:pt x="2402" y="3026"/>
                </a:lnTo>
                <a:lnTo>
                  <a:pt x="2402" y="2834"/>
                </a:lnTo>
                <a:lnTo>
                  <a:pt x="2498" y="2690"/>
                </a:lnTo>
                <a:lnTo>
                  <a:pt x="2594" y="2594"/>
                </a:lnTo>
                <a:lnTo>
                  <a:pt x="2738" y="2546"/>
                </a:lnTo>
                <a:lnTo>
                  <a:pt x="2882" y="2546"/>
                </a:lnTo>
                <a:lnTo>
                  <a:pt x="3026" y="2594"/>
                </a:lnTo>
                <a:lnTo>
                  <a:pt x="3218" y="2786"/>
                </a:lnTo>
                <a:lnTo>
                  <a:pt x="3363" y="2978"/>
                </a:lnTo>
                <a:lnTo>
                  <a:pt x="3507" y="3075"/>
                </a:lnTo>
                <a:lnTo>
                  <a:pt x="3555" y="3075"/>
                </a:lnTo>
                <a:lnTo>
                  <a:pt x="3651" y="2978"/>
                </a:lnTo>
                <a:lnTo>
                  <a:pt x="3795" y="2738"/>
                </a:lnTo>
                <a:lnTo>
                  <a:pt x="4131" y="2162"/>
                </a:lnTo>
                <a:lnTo>
                  <a:pt x="4131" y="2066"/>
                </a:lnTo>
                <a:lnTo>
                  <a:pt x="4035" y="1922"/>
                </a:lnTo>
                <a:lnTo>
                  <a:pt x="3747" y="1730"/>
                </a:lnTo>
                <a:lnTo>
                  <a:pt x="3315" y="1538"/>
                </a:lnTo>
                <a:lnTo>
                  <a:pt x="3603" y="1250"/>
                </a:lnTo>
                <a:lnTo>
                  <a:pt x="3795" y="961"/>
                </a:lnTo>
                <a:lnTo>
                  <a:pt x="3939" y="721"/>
                </a:lnTo>
                <a:lnTo>
                  <a:pt x="3939" y="529"/>
                </a:lnTo>
                <a:lnTo>
                  <a:pt x="3891" y="289"/>
                </a:lnTo>
                <a:lnTo>
                  <a:pt x="3795" y="145"/>
                </a:lnTo>
                <a:lnTo>
                  <a:pt x="3651" y="49"/>
                </a:lnTo>
                <a:lnTo>
                  <a:pt x="34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28"/>
          <p:cNvGrpSpPr/>
          <p:nvPr/>
        </p:nvGrpSpPr>
        <p:grpSpPr>
          <a:xfrm rot="10800000">
            <a:off x="408372" y="317862"/>
            <a:ext cx="8637390" cy="5321053"/>
            <a:chOff x="6012925" y="2964625"/>
            <a:chExt cx="1368950" cy="1009975"/>
          </a:xfrm>
        </p:grpSpPr>
        <p:sp>
          <p:nvSpPr>
            <p:cNvPr id="1620" name="Google Shape;1620;p28"/>
            <p:cNvSpPr/>
            <p:nvPr/>
          </p:nvSpPr>
          <p:spPr>
            <a:xfrm>
              <a:off x="6057275" y="3010525"/>
              <a:ext cx="1324600" cy="885925"/>
            </a:xfrm>
            <a:custGeom>
              <a:avLst/>
              <a:gdLst/>
              <a:ahLst/>
              <a:cxnLst/>
              <a:rect l="l" t="t" r="r" b="b"/>
              <a:pathLst>
                <a:path w="52984" h="35437" extrusionOk="0">
                  <a:moveTo>
                    <a:pt x="38866" y="0"/>
                  </a:moveTo>
                  <a:lnTo>
                    <a:pt x="38261" y="20"/>
                  </a:lnTo>
                  <a:lnTo>
                    <a:pt x="37656" y="81"/>
                  </a:lnTo>
                  <a:lnTo>
                    <a:pt x="37071" y="182"/>
                  </a:lnTo>
                  <a:lnTo>
                    <a:pt x="36466" y="323"/>
                  </a:lnTo>
                  <a:lnTo>
                    <a:pt x="35861" y="525"/>
                  </a:lnTo>
                  <a:lnTo>
                    <a:pt x="35276" y="767"/>
                  </a:lnTo>
                  <a:lnTo>
                    <a:pt x="34691" y="1089"/>
                  </a:lnTo>
                  <a:lnTo>
                    <a:pt x="34146" y="1412"/>
                  </a:lnTo>
                  <a:lnTo>
                    <a:pt x="33602" y="1694"/>
                  </a:lnTo>
                  <a:lnTo>
                    <a:pt x="33057" y="1936"/>
                  </a:lnTo>
                  <a:lnTo>
                    <a:pt x="32553" y="2158"/>
                  </a:lnTo>
                  <a:lnTo>
                    <a:pt x="32029" y="2360"/>
                  </a:lnTo>
                  <a:lnTo>
                    <a:pt x="31525" y="2541"/>
                  </a:lnTo>
                  <a:lnTo>
                    <a:pt x="31040" y="2683"/>
                  </a:lnTo>
                  <a:lnTo>
                    <a:pt x="30536" y="2804"/>
                  </a:lnTo>
                  <a:lnTo>
                    <a:pt x="30052" y="2904"/>
                  </a:lnTo>
                  <a:lnTo>
                    <a:pt x="29568" y="2985"/>
                  </a:lnTo>
                  <a:lnTo>
                    <a:pt x="29084" y="3046"/>
                  </a:lnTo>
                  <a:lnTo>
                    <a:pt x="28600" y="3086"/>
                  </a:lnTo>
                  <a:lnTo>
                    <a:pt x="28116" y="3126"/>
                  </a:lnTo>
                  <a:lnTo>
                    <a:pt x="27148" y="3126"/>
                  </a:lnTo>
                  <a:lnTo>
                    <a:pt x="26644" y="3106"/>
                  </a:lnTo>
                  <a:lnTo>
                    <a:pt x="26139" y="3066"/>
                  </a:lnTo>
                  <a:lnTo>
                    <a:pt x="25091" y="2945"/>
                  </a:lnTo>
                  <a:lnTo>
                    <a:pt x="24022" y="2804"/>
                  </a:lnTo>
                  <a:lnTo>
                    <a:pt x="22872" y="2622"/>
                  </a:lnTo>
                  <a:lnTo>
                    <a:pt x="20371" y="2199"/>
                  </a:lnTo>
                  <a:lnTo>
                    <a:pt x="19000" y="1957"/>
                  </a:lnTo>
                  <a:lnTo>
                    <a:pt x="17507" y="1735"/>
                  </a:lnTo>
                  <a:lnTo>
                    <a:pt x="16741" y="1654"/>
                  </a:lnTo>
                  <a:lnTo>
                    <a:pt x="15974" y="1594"/>
                  </a:lnTo>
                  <a:lnTo>
                    <a:pt x="15208" y="1594"/>
                  </a:lnTo>
                  <a:lnTo>
                    <a:pt x="14442" y="1634"/>
                  </a:lnTo>
                  <a:lnTo>
                    <a:pt x="13675" y="1694"/>
                  </a:lnTo>
                  <a:lnTo>
                    <a:pt x="12929" y="1815"/>
                  </a:lnTo>
                  <a:lnTo>
                    <a:pt x="12183" y="1957"/>
                  </a:lnTo>
                  <a:lnTo>
                    <a:pt x="11437" y="2158"/>
                  </a:lnTo>
                  <a:lnTo>
                    <a:pt x="10710" y="2380"/>
                  </a:lnTo>
                  <a:lnTo>
                    <a:pt x="10005" y="2642"/>
                  </a:lnTo>
                  <a:lnTo>
                    <a:pt x="9299" y="2945"/>
                  </a:lnTo>
                  <a:lnTo>
                    <a:pt x="8613" y="3288"/>
                  </a:lnTo>
                  <a:lnTo>
                    <a:pt x="7947" y="3651"/>
                  </a:lnTo>
                  <a:lnTo>
                    <a:pt x="7302" y="4054"/>
                  </a:lnTo>
                  <a:lnTo>
                    <a:pt x="6657" y="4498"/>
                  </a:lnTo>
                  <a:lnTo>
                    <a:pt x="6051" y="4962"/>
                  </a:lnTo>
                  <a:lnTo>
                    <a:pt x="5446" y="5466"/>
                  </a:lnTo>
                  <a:lnTo>
                    <a:pt x="4882" y="6010"/>
                  </a:lnTo>
                  <a:lnTo>
                    <a:pt x="4337" y="6575"/>
                  </a:lnTo>
                  <a:lnTo>
                    <a:pt x="3813" y="7180"/>
                  </a:lnTo>
                  <a:lnTo>
                    <a:pt x="3329" y="7805"/>
                  </a:lnTo>
                  <a:lnTo>
                    <a:pt x="2865" y="8471"/>
                  </a:lnTo>
                  <a:lnTo>
                    <a:pt x="2441" y="9157"/>
                  </a:lnTo>
                  <a:lnTo>
                    <a:pt x="2038" y="9883"/>
                  </a:lnTo>
                  <a:lnTo>
                    <a:pt x="1675" y="10629"/>
                  </a:lnTo>
                  <a:lnTo>
                    <a:pt x="1332" y="11416"/>
                  </a:lnTo>
                  <a:lnTo>
                    <a:pt x="1050" y="12202"/>
                  </a:lnTo>
                  <a:lnTo>
                    <a:pt x="787" y="13049"/>
                  </a:lnTo>
                  <a:lnTo>
                    <a:pt x="566" y="13896"/>
                  </a:lnTo>
                  <a:lnTo>
                    <a:pt x="384" y="14784"/>
                  </a:lnTo>
                  <a:lnTo>
                    <a:pt x="243" y="15691"/>
                  </a:lnTo>
                  <a:lnTo>
                    <a:pt x="142" y="16619"/>
                  </a:lnTo>
                  <a:lnTo>
                    <a:pt x="82" y="17547"/>
                  </a:lnTo>
                  <a:lnTo>
                    <a:pt x="41" y="18434"/>
                  </a:lnTo>
                  <a:lnTo>
                    <a:pt x="21" y="19302"/>
                  </a:lnTo>
                  <a:lnTo>
                    <a:pt x="1" y="20129"/>
                  </a:lnTo>
                  <a:lnTo>
                    <a:pt x="21" y="20915"/>
                  </a:lnTo>
                  <a:lnTo>
                    <a:pt x="61" y="21682"/>
                  </a:lnTo>
                  <a:lnTo>
                    <a:pt x="122" y="22408"/>
                  </a:lnTo>
                  <a:lnTo>
                    <a:pt x="203" y="23113"/>
                  </a:lnTo>
                  <a:lnTo>
                    <a:pt x="324" y="23799"/>
                  </a:lnTo>
                  <a:lnTo>
                    <a:pt x="465" y="24465"/>
                  </a:lnTo>
                  <a:lnTo>
                    <a:pt x="646" y="25090"/>
                  </a:lnTo>
                  <a:lnTo>
                    <a:pt x="848" y="25675"/>
                  </a:lnTo>
                  <a:lnTo>
                    <a:pt x="1070" y="26260"/>
                  </a:lnTo>
                  <a:lnTo>
                    <a:pt x="1332" y="26804"/>
                  </a:lnTo>
                  <a:lnTo>
                    <a:pt x="1635" y="27349"/>
                  </a:lnTo>
                  <a:lnTo>
                    <a:pt x="1977" y="27853"/>
                  </a:lnTo>
                  <a:lnTo>
                    <a:pt x="2340" y="28337"/>
                  </a:lnTo>
                  <a:lnTo>
                    <a:pt x="2744" y="28801"/>
                  </a:lnTo>
                  <a:lnTo>
                    <a:pt x="3208" y="29265"/>
                  </a:lnTo>
                  <a:lnTo>
                    <a:pt x="3692" y="29688"/>
                  </a:lnTo>
                  <a:lnTo>
                    <a:pt x="4216" y="30092"/>
                  </a:lnTo>
                  <a:lnTo>
                    <a:pt x="4781" y="30495"/>
                  </a:lnTo>
                  <a:lnTo>
                    <a:pt x="5406" y="30878"/>
                  </a:lnTo>
                  <a:lnTo>
                    <a:pt x="6072" y="31241"/>
                  </a:lnTo>
                  <a:lnTo>
                    <a:pt x="6757" y="31584"/>
                  </a:lnTo>
                  <a:lnTo>
                    <a:pt x="7524" y="31927"/>
                  </a:lnTo>
                  <a:lnTo>
                    <a:pt x="8331" y="32250"/>
                  </a:lnTo>
                  <a:lnTo>
                    <a:pt x="9178" y="32552"/>
                  </a:lnTo>
                  <a:lnTo>
                    <a:pt x="10085" y="32855"/>
                  </a:lnTo>
                  <a:lnTo>
                    <a:pt x="11033" y="33157"/>
                  </a:lnTo>
                  <a:lnTo>
                    <a:pt x="12042" y="33440"/>
                  </a:lnTo>
                  <a:lnTo>
                    <a:pt x="13111" y="33702"/>
                  </a:lnTo>
                  <a:lnTo>
                    <a:pt x="14200" y="33964"/>
                  </a:lnTo>
                  <a:lnTo>
                    <a:pt x="15309" y="34206"/>
                  </a:lnTo>
                  <a:lnTo>
                    <a:pt x="16438" y="34408"/>
                  </a:lnTo>
                  <a:lnTo>
                    <a:pt x="17568" y="34610"/>
                  </a:lnTo>
                  <a:lnTo>
                    <a:pt x="18697" y="34771"/>
                  </a:lnTo>
                  <a:lnTo>
                    <a:pt x="19847" y="34932"/>
                  </a:lnTo>
                  <a:lnTo>
                    <a:pt x="21017" y="35053"/>
                  </a:lnTo>
                  <a:lnTo>
                    <a:pt x="22166" y="35174"/>
                  </a:lnTo>
                  <a:lnTo>
                    <a:pt x="23316" y="35255"/>
                  </a:lnTo>
                  <a:lnTo>
                    <a:pt x="24486" y="35336"/>
                  </a:lnTo>
                  <a:lnTo>
                    <a:pt x="25635" y="35396"/>
                  </a:lnTo>
                  <a:lnTo>
                    <a:pt x="26785" y="35416"/>
                  </a:lnTo>
                  <a:lnTo>
                    <a:pt x="27935" y="35437"/>
                  </a:lnTo>
                  <a:lnTo>
                    <a:pt x="29064" y="35437"/>
                  </a:lnTo>
                  <a:lnTo>
                    <a:pt x="30193" y="35416"/>
                  </a:lnTo>
                  <a:lnTo>
                    <a:pt x="31323" y="35376"/>
                  </a:lnTo>
                  <a:lnTo>
                    <a:pt x="32432" y="35316"/>
                  </a:lnTo>
                  <a:lnTo>
                    <a:pt x="33521" y="35255"/>
                  </a:lnTo>
                  <a:lnTo>
                    <a:pt x="34610" y="35154"/>
                  </a:lnTo>
                  <a:lnTo>
                    <a:pt x="35659" y="35053"/>
                  </a:lnTo>
                  <a:lnTo>
                    <a:pt x="36708" y="34932"/>
                  </a:lnTo>
                  <a:lnTo>
                    <a:pt x="37716" y="34811"/>
                  </a:lnTo>
                  <a:lnTo>
                    <a:pt x="38725" y="34650"/>
                  </a:lnTo>
                  <a:lnTo>
                    <a:pt x="39693" y="34489"/>
                  </a:lnTo>
                  <a:lnTo>
                    <a:pt x="40641" y="34307"/>
                  </a:lnTo>
                  <a:lnTo>
                    <a:pt x="41569" y="34105"/>
                  </a:lnTo>
                  <a:lnTo>
                    <a:pt x="42456" y="33904"/>
                  </a:lnTo>
                  <a:lnTo>
                    <a:pt x="43303" y="33682"/>
                  </a:lnTo>
                  <a:lnTo>
                    <a:pt x="44130" y="33460"/>
                  </a:lnTo>
                  <a:lnTo>
                    <a:pt x="44917" y="33198"/>
                  </a:lnTo>
                  <a:lnTo>
                    <a:pt x="45683" y="32936"/>
                  </a:lnTo>
                  <a:lnTo>
                    <a:pt x="46389" y="32673"/>
                  </a:lnTo>
                  <a:lnTo>
                    <a:pt x="46732" y="32532"/>
                  </a:lnTo>
                  <a:lnTo>
                    <a:pt x="47075" y="32371"/>
                  </a:lnTo>
                  <a:lnTo>
                    <a:pt x="47397" y="32210"/>
                  </a:lnTo>
                  <a:lnTo>
                    <a:pt x="47700" y="32048"/>
                  </a:lnTo>
                  <a:lnTo>
                    <a:pt x="48002" y="31867"/>
                  </a:lnTo>
                  <a:lnTo>
                    <a:pt x="48305" y="31685"/>
                  </a:lnTo>
                  <a:lnTo>
                    <a:pt x="48849" y="31282"/>
                  </a:lnTo>
                  <a:lnTo>
                    <a:pt x="49374" y="30858"/>
                  </a:lnTo>
                  <a:lnTo>
                    <a:pt x="49858" y="30415"/>
                  </a:lnTo>
                  <a:lnTo>
                    <a:pt x="50281" y="29930"/>
                  </a:lnTo>
                  <a:lnTo>
                    <a:pt x="50705" y="29406"/>
                  </a:lnTo>
                  <a:lnTo>
                    <a:pt x="51068" y="28882"/>
                  </a:lnTo>
                  <a:lnTo>
                    <a:pt x="51391" y="28317"/>
                  </a:lnTo>
                  <a:lnTo>
                    <a:pt x="51693" y="27732"/>
                  </a:lnTo>
                  <a:lnTo>
                    <a:pt x="51976" y="27107"/>
                  </a:lnTo>
                  <a:lnTo>
                    <a:pt x="52197" y="26482"/>
                  </a:lnTo>
                  <a:lnTo>
                    <a:pt x="52399" y="25836"/>
                  </a:lnTo>
                  <a:lnTo>
                    <a:pt x="52581" y="25171"/>
                  </a:lnTo>
                  <a:lnTo>
                    <a:pt x="52722" y="24485"/>
                  </a:lnTo>
                  <a:lnTo>
                    <a:pt x="52823" y="23779"/>
                  </a:lnTo>
                  <a:lnTo>
                    <a:pt x="52903" y="23053"/>
                  </a:lnTo>
                  <a:lnTo>
                    <a:pt x="52964" y="22327"/>
                  </a:lnTo>
                  <a:lnTo>
                    <a:pt x="52984" y="21581"/>
                  </a:lnTo>
                  <a:lnTo>
                    <a:pt x="52984" y="20814"/>
                  </a:lnTo>
                  <a:lnTo>
                    <a:pt x="52964" y="20048"/>
                  </a:lnTo>
                  <a:lnTo>
                    <a:pt x="52903" y="19261"/>
                  </a:lnTo>
                  <a:lnTo>
                    <a:pt x="52823" y="18475"/>
                  </a:lnTo>
                  <a:lnTo>
                    <a:pt x="52722" y="17688"/>
                  </a:lnTo>
                  <a:lnTo>
                    <a:pt x="52601" y="16881"/>
                  </a:lnTo>
                  <a:lnTo>
                    <a:pt x="52460" y="16075"/>
                  </a:lnTo>
                  <a:lnTo>
                    <a:pt x="52278" y="15268"/>
                  </a:lnTo>
                  <a:lnTo>
                    <a:pt x="52097" y="14461"/>
                  </a:lnTo>
                  <a:lnTo>
                    <a:pt x="51895" y="13634"/>
                  </a:lnTo>
                  <a:lnTo>
                    <a:pt x="51653" y="12827"/>
                  </a:lnTo>
                  <a:lnTo>
                    <a:pt x="51411" y="12001"/>
                  </a:lnTo>
                  <a:lnTo>
                    <a:pt x="51149" y="11214"/>
                  </a:lnTo>
                  <a:lnTo>
                    <a:pt x="50846" y="10427"/>
                  </a:lnTo>
                  <a:lnTo>
                    <a:pt x="50523" y="9661"/>
                  </a:lnTo>
                  <a:lnTo>
                    <a:pt x="50181" y="8915"/>
                  </a:lnTo>
                  <a:lnTo>
                    <a:pt x="49818" y="8209"/>
                  </a:lnTo>
                  <a:lnTo>
                    <a:pt x="49434" y="7503"/>
                  </a:lnTo>
                  <a:lnTo>
                    <a:pt x="49031" y="6837"/>
                  </a:lnTo>
                  <a:lnTo>
                    <a:pt x="48607" y="6192"/>
                  </a:lnTo>
                  <a:lnTo>
                    <a:pt x="48184" y="5567"/>
                  </a:lnTo>
                  <a:lnTo>
                    <a:pt x="47720" y="4982"/>
                  </a:lnTo>
                  <a:lnTo>
                    <a:pt x="47256" y="4417"/>
                  </a:lnTo>
                  <a:lnTo>
                    <a:pt x="46752" y="3893"/>
                  </a:lnTo>
                  <a:lnTo>
                    <a:pt x="46268" y="3389"/>
                  </a:lnTo>
                  <a:lnTo>
                    <a:pt x="45743" y="2925"/>
                  </a:lnTo>
                  <a:lnTo>
                    <a:pt x="45219" y="2481"/>
                  </a:lnTo>
                  <a:lnTo>
                    <a:pt x="44675" y="2078"/>
                  </a:lnTo>
                  <a:lnTo>
                    <a:pt x="44130" y="1694"/>
                  </a:lnTo>
                  <a:lnTo>
                    <a:pt x="43565" y="1351"/>
                  </a:lnTo>
                  <a:lnTo>
                    <a:pt x="43001" y="1049"/>
                  </a:lnTo>
                  <a:lnTo>
                    <a:pt x="42436" y="787"/>
                  </a:lnTo>
                  <a:lnTo>
                    <a:pt x="41851" y="565"/>
                  </a:lnTo>
                  <a:lnTo>
                    <a:pt x="41266" y="363"/>
                  </a:lnTo>
                  <a:lnTo>
                    <a:pt x="40661" y="222"/>
                  </a:lnTo>
                  <a:lnTo>
                    <a:pt x="40076" y="101"/>
                  </a:lnTo>
                  <a:lnTo>
                    <a:pt x="39471" y="41"/>
                  </a:lnTo>
                  <a:lnTo>
                    <a:pt x="388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8"/>
            <p:cNvSpPr/>
            <p:nvPr/>
          </p:nvSpPr>
          <p:spPr>
            <a:xfrm>
              <a:off x="7165050" y="2964625"/>
              <a:ext cx="189600" cy="21835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8"/>
            <p:cNvSpPr/>
            <p:nvPr/>
          </p:nvSpPr>
          <p:spPr>
            <a:xfrm>
              <a:off x="6524700" y="3909025"/>
              <a:ext cx="511300" cy="65575"/>
            </a:xfrm>
            <a:custGeom>
              <a:avLst/>
              <a:gdLst/>
              <a:ahLst/>
              <a:cxnLst/>
              <a:rect l="l" t="t" r="r" b="b"/>
              <a:pathLst>
                <a:path w="20452" h="2623" extrusionOk="0">
                  <a:moveTo>
                    <a:pt x="19806" y="1"/>
                  </a:moveTo>
                  <a:lnTo>
                    <a:pt x="19342" y="41"/>
                  </a:lnTo>
                  <a:lnTo>
                    <a:pt x="18757" y="142"/>
                  </a:lnTo>
                  <a:lnTo>
                    <a:pt x="18051" y="283"/>
                  </a:lnTo>
                  <a:lnTo>
                    <a:pt x="17325" y="384"/>
                  </a:lnTo>
                  <a:lnTo>
                    <a:pt x="16539" y="505"/>
                  </a:lnTo>
                  <a:lnTo>
                    <a:pt x="15712" y="586"/>
                  </a:lnTo>
                  <a:lnTo>
                    <a:pt x="14824" y="666"/>
                  </a:lnTo>
                  <a:lnTo>
                    <a:pt x="13896" y="727"/>
                  </a:lnTo>
                  <a:lnTo>
                    <a:pt x="12928" y="787"/>
                  </a:lnTo>
                  <a:lnTo>
                    <a:pt x="11920" y="807"/>
                  </a:lnTo>
                  <a:lnTo>
                    <a:pt x="10851" y="828"/>
                  </a:lnTo>
                  <a:lnTo>
                    <a:pt x="9742" y="828"/>
                  </a:lnTo>
                  <a:lnTo>
                    <a:pt x="8592" y="807"/>
                  </a:lnTo>
                  <a:lnTo>
                    <a:pt x="7382" y="767"/>
                  </a:lnTo>
                  <a:lnTo>
                    <a:pt x="6152" y="707"/>
                  </a:lnTo>
                  <a:lnTo>
                    <a:pt x="4861" y="606"/>
                  </a:lnTo>
                  <a:lnTo>
                    <a:pt x="3530" y="505"/>
                  </a:lnTo>
                  <a:lnTo>
                    <a:pt x="2158" y="384"/>
                  </a:lnTo>
                  <a:lnTo>
                    <a:pt x="1614" y="344"/>
                  </a:lnTo>
                  <a:lnTo>
                    <a:pt x="1150" y="344"/>
                  </a:lnTo>
                  <a:lnTo>
                    <a:pt x="767" y="384"/>
                  </a:lnTo>
                  <a:lnTo>
                    <a:pt x="444" y="444"/>
                  </a:lnTo>
                  <a:lnTo>
                    <a:pt x="323" y="505"/>
                  </a:lnTo>
                  <a:lnTo>
                    <a:pt x="222" y="545"/>
                  </a:lnTo>
                  <a:lnTo>
                    <a:pt x="141" y="606"/>
                  </a:lnTo>
                  <a:lnTo>
                    <a:pt x="61" y="666"/>
                  </a:lnTo>
                  <a:lnTo>
                    <a:pt x="20" y="747"/>
                  </a:lnTo>
                  <a:lnTo>
                    <a:pt x="0" y="807"/>
                  </a:lnTo>
                  <a:lnTo>
                    <a:pt x="0" y="888"/>
                  </a:lnTo>
                  <a:lnTo>
                    <a:pt x="20" y="969"/>
                  </a:lnTo>
                  <a:lnTo>
                    <a:pt x="41" y="1050"/>
                  </a:lnTo>
                  <a:lnTo>
                    <a:pt x="101" y="1130"/>
                  </a:lnTo>
                  <a:lnTo>
                    <a:pt x="182" y="1211"/>
                  </a:lnTo>
                  <a:lnTo>
                    <a:pt x="283" y="1292"/>
                  </a:lnTo>
                  <a:lnTo>
                    <a:pt x="404" y="1372"/>
                  </a:lnTo>
                  <a:lnTo>
                    <a:pt x="545" y="1453"/>
                  </a:lnTo>
                  <a:lnTo>
                    <a:pt x="888" y="1614"/>
                  </a:lnTo>
                  <a:lnTo>
                    <a:pt x="1331" y="1776"/>
                  </a:lnTo>
                  <a:lnTo>
                    <a:pt x="1856" y="1897"/>
                  </a:lnTo>
                  <a:lnTo>
                    <a:pt x="2461" y="2018"/>
                  </a:lnTo>
                  <a:lnTo>
                    <a:pt x="3167" y="2098"/>
                  </a:lnTo>
                  <a:lnTo>
                    <a:pt x="4659" y="2260"/>
                  </a:lnTo>
                  <a:lnTo>
                    <a:pt x="6172" y="2401"/>
                  </a:lnTo>
                  <a:lnTo>
                    <a:pt x="7685" y="2522"/>
                  </a:lnTo>
                  <a:lnTo>
                    <a:pt x="9197" y="2603"/>
                  </a:lnTo>
                  <a:lnTo>
                    <a:pt x="9964" y="2623"/>
                  </a:lnTo>
                  <a:lnTo>
                    <a:pt x="11517" y="2623"/>
                  </a:lnTo>
                  <a:lnTo>
                    <a:pt x="12303" y="2582"/>
                  </a:lnTo>
                  <a:lnTo>
                    <a:pt x="13090" y="2542"/>
                  </a:lnTo>
                  <a:lnTo>
                    <a:pt x="13876" y="2481"/>
                  </a:lnTo>
                  <a:lnTo>
                    <a:pt x="14683" y="2381"/>
                  </a:lnTo>
                  <a:lnTo>
                    <a:pt x="15490" y="2280"/>
                  </a:lnTo>
                  <a:lnTo>
                    <a:pt x="16276" y="2139"/>
                  </a:lnTo>
                  <a:lnTo>
                    <a:pt x="17023" y="1957"/>
                  </a:lnTo>
                  <a:lnTo>
                    <a:pt x="17708" y="1776"/>
                  </a:lnTo>
                  <a:lnTo>
                    <a:pt x="18334" y="1554"/>
                  </a:lnTo>
                  <a:lnTo>
                    <a:pt x="18898" y="1332"/>
                  </a:lnTo>
                  <a:lnTo>
                    <a:pt x="19362" y="1110"/>
                  </a:lnTo>
                  <a:lnTo>
                    <a:pt x="19766" y="888"/>
                  </a:lnTo>
                  <a:lnTo>
                    <a:pt x="20088" y="686"/>
                  </a:lnTo>
                  <a:lnTo>
                    <a:pt x="20310" y="485"/>
                  </a:lnTo>
                  <a:lnTo>
                    <a:pt x="20371" y="404"/>
                  </a:lnTo>
                  <a:lnTo>
                    <a:pt x="20431" y="323"/>
                  </a:lnTo>
                  <a:lnTo>
                    <a:pt x="20451" y="243"/>
                  </a:lnTo>
                  <a:lnTo>
                    <a:pt x="20451" y="182"/>
                  </a:lnTo>
                  <a:lnTo>
                    <a:pt x="20411" y="122"/>
                  </a:lnTo>
                  <a:lnTo>
                    <a:pt x="20350" y="81"/>
                  </a:lnTo>
                  <a:lnTo>
                    <a:pt x="20270" y="41"/>
                  </a:lnTo>
                  <a:lnTo>
                    <a:pt x="20149" y="2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8"/>
            <p:cNvSpPr/>
            <p:nvPr/>
          </p:nvSpPr>
          <p:spPr>
            <a:xfrm>
              <a:off x="6012925" y="3613050"/>
              <a:ext cx="210775" cy="250125"/>
            </a:xfrm>
            <a:custGeom>
              <a:avLst/>
              <a:gdLst/>
              <a:ahLst/>
              <a:cxnLst/>
              <a:rect l="l" t="t" r="r" b="b"/>
              <a:pathLst>
                <a:path w="8431" h="10005" extrusionOk="0">
                  <a:moveTo>
                    <a:pt x="101" y="1"/>
                  </a:moveTo>
                  <a:lnTo>
                    <a:pt x="61" y="485"/>
                  </a:lnTo>
                  <a:lnTo>
                    <a:pt x="20" y="949"/>
                  </a:lnTo>
                  <a:lnTo>
                    <a:pt x="0" y="1413"/>
                  </a:lnTo>
                  <a:lnTo>
                    <a:pt x="20" y="1876"/>
                  </a:lnTo>
                  <a:lnTo>
                    <a:pt x="40" y="2320"/>
                  </a:lnTo>
                  <a:lnTo>
                    <a:pt x="81" y="2744"/>
                  </a:lnTo>
                  <a:lnTo>
                    <a:pt x="141" y="3167"/>
                  </a:lnTo>
                  <a:lnTo>
                    <a:pt x="202" y="3591"/>
                  </a:lnTo>
                  <a:lnTo>
                    <a:pt x="303" y="3994"/>
                  </a:lnTo>
                  <a:lnTo>
                    <a:pt x="424" y="4377"/>
                  </a:lnTo>
                  <a:lnTo>
                    <a:pt x="565" y="4761"/>
                  </a:lnTo>
                  <a:lnTo>
                    <a:pt x="706" y="5144"/>
                  </a:lnTo>
                  <a:lnTo>
                    <a:pt x="887" y="5507"/>
                  </a:lnTo>
                  <a:lnTo>
                    <a:pt x="1089" y="5850"/>
                  </a:lnTo>
                  <a:lnTo>
                    <a:pt x="1311" y="6193"/>
                  </a:lnTo>
                  <a:lnTo>
                    <a:pt x="1553" y="6515"/>
                  </a:lnTo>
                  <a:lnTo>
                    <a:pt x="1795" y="6818"/>
                  </a:lnTo>
                  <a:lnTo>
                    <a:pt x="2077" y="7120"/>
                  </a:lnTo>
                  <a:lnTo>
                    <a:pt x="2380" y="7423"/>
                  </a:lnTo>
                  <a:lnTo>
                    <a:pt x="2723" y="7705"/>
                  </a:lnTo>
                  <a:lnTo>
                    <a:pt x="3066" y="7967"/>
                  </a:lnTo>
                  <a:lnTo>
                    <a:pt x="3429" y="8209"/>
                  </a:lnTo>
                  <a:lnTo>
                    <a:pt x="3832" y="8451"/>
                  </a:lnTo>
                  <a:lnTo>
                    <a:pt x="4235" y="8673"/>
                  </a:lnTo>
                  <a:lnTo>
                    <a:pt x="4679" y="8895"/>
                  </a:lnTo>
                  <a:lnTo>
                    <a:pt x="5143" y="9097"/>
                  </a:lnTo>
                  <a:lnTo>
                    <a:pt x="5627" y="9278"/>
                  </a:lnTo>
                  <a:lnTo>
                    <a:pt x="6131" y="9440"/>
                  </a:lnTo>
                  <a:lnTo>
                    <a:pt x="6676" y="9601"/>
                  </a:lnTo>
                  <a:lnTo>
                    <a:pt x="7241" y="9742"/>
                  </a:lnTo>
                  <a:lnTo>
                    <a:pt x="7825" y="9883"/>
                  </a:lnTo>
                  <a:lnTo>
                    <a:pt x="8431" y="10004"/>
                  </a:lnTo>
                  <a:lnTo>
                    <a:pt x="7785" y="9641"/>
                  </a:lnTo>
                  <a:lnTo>
                    <a:pt x="7180" y="9278"/>
                  </a:lnTo>
                  <a:lnTo>
                    <a:pt x="6595" y="8895"/>
                  </a:lnTo>
                  <a:lnTo>
                    <a:pt x="6051" y="8512"/>
                  </a:lnTo>
                  <a:lnTo>
                    <a:pt x="5526" y="8109"/>
                  </a:lnTo>
                  <a:lnTo>
                    <a:pt x="5042" y="7705"/>
                  </a:lnTo>
                  <a:lnTo>
                    <a:pt x="4598" y="7282"/>
                  </a:lnTo>
                  <a:lnTo>
                    <a:pt x="4155" y="6878"/>
                  </a:lnTo>
                  <a:lnTo>
                    <a:pt x="3751" y="6455"/>
                  </a:lnTo>
                  <a:lnTo>
                    <a:pt x="3388" y="6031"/>
                  </a:lnTo>
                  <a:lnTo>
                    <a:pt x="3025" y="5608"/>
                  </a:lnTo>
                  <a:lnTo>
                    <a:pt x="2703" y="5204"/>
                  </a:lnTo>
                  <a:lnTo>
                    <a:pt x="2400" y="4801"/>
                  </a:lnTo>
                  <a:lnTo>
                    <a:pt x="2118" y="4398"/>
                  </a:lnTo>
                  <a:lnTo>
                    <a:pt x="1856" y="3994"/>
                  </a:lnTo>
                  <a:lnTo>
                    <a:pt x="1634" y="3611"/>
                  </a:lnTo>
                  <a:lnTo>
                    <a:pt x="1210" y="2865"/>
                  </a:lnTo>
                  <a:lnTo>
                    <a:pt x="887" y="2179"/>
                  </a:lnTo>
                  <a:lnTo>
                    <a:pt x="605" y="1574"/>
                  </a:lnTo>
                  <a:lnTo>
                    <a:pt x="403" y="1029"/>
                  </a:lnTo>
                  <a:lnTo>
                    <a:pt x="262" y="606"/>
                  </a:lnTo>
                  <a:lnTo>
                    <a:pt x="161" y="26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28"/>
          <p:cNvGrpSpPr/>
          <p:nvPr/>
        </p:nvGrpSpPr>
        <p:grpSpPr>
          <a:xfrm rot="5400000">
            <a:off x="7718171" y="-484217"/>
            <a:ext cx="970042" cy="1918341"/>
            <a:chOff x="961675" y="1958725"/>
            <a:chExt cx="563225" cy="1113825"/>
          </a:xfrm>
        </p:grpSpPr>
        <p:sp>
          <p:nvSpPr>
            <p:cNvPr id="1625" name="Google Shape;1625;p28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8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28"/>
          <p:cNvGrpSpPr/>
          <p:nvPr/>
        </p:nvGrpSpPr>
        <p:grpSpPr>
          <a:xfrm rot="10800000">
            <a:off x="-14209" y="3449289"/>
            <a:ext cx="2862466" cy="1695774"/>
            <a:chOff x="238125" y="3383650"/>
            <a:chExt cx="1287775" cy="762900"/>
          </a:xfrm>
        </p:grpSpPr>
        <p:sp>
          <p:nvSpPr>
            <p:cNvPr id="1628" name="Google Shape;1628;p28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8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8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1" name="Google Shape;1631;p28"/>
          <p:cNvSpPr/>
          <p:nvPr/>
        </p:nvSpPr>
        <p:spPr>
          <a:xfrm rot="10800000" flipH="1">
            <a:off x="-1210001" y="-634185"/>
            <a:ext cx="2475662" cy="334179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28"/>
          <p:cNvSpPr/>
          <p:nvPr/>
        </p:nvSpPr>
        <p:spPr>
          <a:xfrm rot="5737594">
            <a:off x="7708987" y="3166409"/>
            <a:ext cx="2818035" cy="2808784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28"/>
          <p:cNvSpPr txBox="1">
            <a:spLocks noGrp="1"/>
          </p:cNvSpPr>
          <p:nvPr>
            <p:ph type="title" idx="2"/>
          </p:nvPr>
        </p:nvSpPr>
        <p:spPr>
          <a:xfrm>
            <a:off x="1265650" y="153372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5" name="Google Shape;1635;p28"/>
          <p:cNvSpPr txBox="1">
            <a:spLocks noGrp="1"/>
          </p:cNvSpPr>
          <p:nvPr>
            <p:ph type="subTitle" idx="1"/>
          </p:nvPr>
        </p:nvSpPr>
        <p:spPr>
          <a:xfrm>
            <a:off x="1265650" y="1967816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28"/>
          <p:cNvSpPr txBox="1">
            <a:spLocks noGrp="1"/>
          </p:cNvSpPr>
          <p:nvPr>
            <p:ph type="title" idx="3"/>
          </p:nvPr>
        </p:nvSpPr>
        <p:spPr>
          <a:xfrm>
            <a:off x="3577514" y="153372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7" name="Google Shape;1637;p28"/>
          <p:cNvSpPr txBox="1">
            <a:spLocks noGrp="1"/>
          </p:cNvSpPr>
          <p:nvPr>
            <p:ph type="subTitle" idx="4"/>
          </p:nvPr>
        </p:nvSpPr>
        <p:spPr>
          <a:xfrm>
            <a:off x="3577513" y="1967808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8"/>
          <p:cNvSpPr txBox="1">
            <a:spLocks noGrp="1"/>
          </p:cNvSpPr>
          <p:nvPr>
            <p:ph type="title" idx="5"/>
          </p:nvPr>
        </p:nvSpPr>
        <p:spPr>
          <a:xfrm>
            <a:off x="1265650" y="311353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9" name="Google Shape;1639;p28"/>
          <p:cNvSpPr txBox="1">
            <a:spLocks noGrp="1"/>
          </p:cNvSpPr>
          <p:nvPr>
            <p:ph type="subTitle" idx="6"/>
          </p:nvPr>
        </p:nvSpPr>
        <p:spPr>
          <a:xfrm>
            <a:off x="1265650" y="3547644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28"/>
          <p:cNvSpPr txBox="1">
            <a:spLocks noGrp="1"/>
          </p:cNvSpPr>
          <p:nvPr>
            <p:ph type="title" idx="7"/>
          </p:nvPr>
        </p:nvSpPr>
        <p:spPr>
          <a:xfrm>
            <a:off x="3577514" y="3113523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1" name="Google Shape;1641;p28"/>
          <p:cNvSpPr txBox="1">
            <a:spLocks noGrp="1"/>
          </p:cNvSpPr>
          <p:nvPr>
            <p:ph type="subTitle" idx="8"/>
          </p:nvPr>
        </p:nvSpPr>
        <p:spPr>
          <a:xfrm>
            <a:off x="3577513" y="3547629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28"/>
          <p:cNvSpPr txBox="1">
            <a:spLocks noGrp="1"/>
          </p:cNvSpPr>
          <p:nvPr>
            <p:ph type="title" idx="9"/>
          </p:nvPr>
        </p:nvSpPr>
        <p:spPr>
          <a:xfrm>
            <a:off x="5889403" y="153372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3" name="Google Shape;1643;p28"/>
          <p:cNvSpPr txBox="1">
            <a:spLocks noGrp="1"/>
          </p:cNvSpPr>
          <p:nvPr>
            <p:ph type="subTitle" idx="13"/>
          </p:nvPr>
        </p:nvSpPr>
        <p:spPr>
          <a:xfrm>
            <a:off x="5889402" y="1967808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4" name="Google Shape;1644;p28"/>
          <p:cNvSpPr txBox="1">
            <a:spLocks noGrp="1"/>
          </p:cNvSpPr>
          <p:nvPr>
            <p:ph type="title" idx="14"/>
          </p:nvPr>
        </p:nvSpPr>
        <p:spPr>
          <a:xfrm>
            <a:off x="5889403" y="3113523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45" name="Google Shape;1645;p28"/>
          <p:cNvSpPr txBox="1">
            <a:spLocks noGrp="1"/>
          </p:cNvSpPr>
          <p:nvPr>
            <p:ph type="subTitle" idx="15"/>
          </p:nvPr>
        </p:nvSpPr>
        <p:spPr>
          <a:xfrm>
            <a:off x="5889402" y="3547629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28"/>
          <p:cNvSpPr/>
          <p:nvPr/>
        </p:nvSpPr>
        <p:spPr>
          <a:xfrm>
            <a:off x="134040" y="343905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28"/>
          <p:cNvGrpSpPr/>
          <p:nvPr/>
        </p:nvGrpSpPr>
        <p:grpSpPr>
          <a:xfrm>
            <a:off x="8375462" y="1456400"/>
            <a:ext cx="475779" cy="475800"/>
            <a:chOff x="1460350" y="2402425"/>
            <a:chExt cx="208950" cy="208950"/>
          </a:xfrm>
        </p:grpSpPr>
        <p:sp>
          <p:nvSpPr>
            <p:cNvPr id="1648" name="Google Shape;1648;p28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8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8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8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8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8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8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8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8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8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6" name="Google Shape;1676;p28"/>
          <p:cNvGrpSpPr/>
          <p:nvPr/>
        </p:nvGrpSpPr>
        <p:grpSpPr>
          <a:xfrm>
            <a:off x="508712" y="1266451"/>
            <a:ext cx="434073" cy="434094"/>
            <a:chOff x="1460350" y="2402425"/>
            <a:chExt cx="208950" cy="208950"/>
          </a:xfrm>
        </p:grpSpPr>
        <p:sp>
          <p:nvSpPr>
            <p:cNvPr id="1677" name="Google Shape;1677;p28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5" name="Google Shape;1705;p28"/>
          <p:cNvSpPr/>
          <p:nvPr/>
        </p:nvSpPr>
        <p:spPr>
          <a:xfrm>
            <a:off x="8375665" y="4167270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28"/>
          <p:cNvSpPr/>
          <p:nvPr/>
        </p:nvSpPr>
        <p:spPr>
          <a:xfrm rot="10800000">
            <a:off x="7305444" y="4634608"/>
            <a:ext cx="1088231" cy="696101"/>
          </a:xfrm>
          <a:custGeom>
            <a:avLst/>
            <a:gdLst/>
            <a:ahLst/>
            <a:cxnLst/>
            <a:rect l="l" t="t" r="r" b="b"/>
            <a:pathLst>
              <a:path w="6899" h="5285" extrusionOk="0">
                <a:moveTo>
                  <a:pt x="5386" y="0"/>
                </a:moveTo>
                <a:lnTo>
                  <a:pt x="5063" y="21"/>
                </a:lnTo>
                <a:lnTo>
                  <a:pt x="4720" y="81"/>
                </a:lnTo>
                <a:lnTo>
                  <a:pt x="4357" y="162"/>
                </a:lnTo>
                <a:lnTo>
                  <a:pt x="3974" y="283"/>
                </a:lnTo>
                <a:lnTo>
                  <a:pt x="3591" y="444"/>
                </a:lnTo>
                <a:lnTo>
                  <a:pt x="3207" y="626"/>
                </a:lnTo>
                <a:lnTo>
                  <a:pt x="2804" y="827"/>
                </a:lnTo>
                <a:lnTo>
                  <a:pt x="2401" y="1090"/>
                </a:lnTo>
                <a:lnTo>
                  <a:pt x="1997" y="1372"/>
                </a:lnTo>
                <a:lnTo>
                  <a:pt x="1796" y="1533"/>
                </a:lnTo>
                <a:lnTo>
                  <a:pt x="1614" y="1695"/>
                </a:lnTo>
                <a:lnTo>
                  <a:pt x="1271" y="2017"/>
                </a:lnTo>
                <a:lnTo>
                  <a:pt x="969" y="2380"/>
                </a:lnTo>
                <a:lnTo>
                  <a:pt x="707" y="2743"/>
                </a:lnTo>
                <a:lnTo>
                  <a:pt x="485" y="3106"/>
                </a:lnTo>
                <a:lnTo>
                  <a:pt x="323" y="3469"/>
                </a:lnTo>
                <a:lnTo>
                  <a:pt x="182" y="3812"/>
                </a:lnTo>
                <a:lnTo>
                  <a:pt x="81" y="4135"/>
                </a:lnTo>
                <a:lnTo>
                  <a:pt x="21" y="4438"/>
                </a:lnTo>
                <a:lnTo>
                  <a:pt x="1" y="4700"/>
                </a:lnTo>
                <a:lnTo>
                  <a:pt x="1" y="4922"/>
                </a:lnTo>
                <a:lnTo>
                  <a:pt x="61" y="5103"/>
                </a:lnTo>
                <a:lnTo>
                  <a:pt x="81" y="5164"/>
                </a:lnTo>
                <a:lnTo>
                  <a:pt x="122" y="5224"/>
                </a:lnTo>
                <a:lnTo>
                  <a:pt x="182" y="5264"/>
                </a:lnTo>
                <a:lnTo>
                  <a:pt x="243" y="5285"/>
                </a:lnTo>
                <a:lnTo>
                  <a:pt x="384" y="5285"/>
                </a:lnTo>
                <a:lnTo>
                  <a:pt x="485" y="5244"/>
                </a:lnTo>
                <a:lnTo>
                  <a:pt x="565" y="5184"/>
                </a:lnTo>
                <a:lnTo>
                  <a:pt x="767" y="5043"/>
                </a:lnTo>
                <a:lnTo>
                  <a:pt x="989" y="4861"/>
                </a:lnTo>
                <a:lnTo>
                  <a:pt x="1493" y="4377"/>
                </a:lnTo>
                <a:lnTo>
                  <a:pt x="2078" y="3792"/>
                </a:lnTo>
                <a:lnTo>
                  <a:pt x="2401" y="3469"/>
                </a:lnTo>
                <a:lnTo>
                  <a:pt x="2764" y="3127"/>
                </a:lnTo>
                <a:lnTo>
                  <a:pt x="3167" y="2804"/>
                </a:lnTo>
                <a:lnTo>
                  <a:pt x="3591" y="2461"/>
                </a:lnTo>
                <a:lnTo>
                  <a:pt x="4034" y="2118"/>
                </a:lnTo>
                <a:lnTo>
                  <a:pt x="4539" y="1795"/>
                </a:lnTo>
                <a:lnTo>
                  <a:pt x="5063" y="1493"/>
                </a:lnTo>
                <a:lnTo>
                  <a:pt x="5628" y="1190"/>
                </a:lnTo>
                <a:lnTo>
                  <a:pt x="6253" y="928"/>
                </a:lnTo>
                <a:lnTo>
                  <a:pt x="6898" y="686"/>
                </a:lnTo>
                <a:lnTo>
                  <a:pt x="6838" y="585"/>
                </a:lnTo>
                <a:lnTo>
                  <a:pt x="6777" y="505"/>
                </a:lnTo>
                <a:lnTo>
                  <a:pt x="6616" y="343"/>
                </a:lnTo>
                <a:lnTo>
                  <a:pt x="6434" y="202"/>
                </a:lnTo>
                <a:lnTo>
                  <a:pt x="6213" y="101"/>
                </a:lnTo>
                <a:lnTo>
                  <a:pt x="5971" y="41"/>
                </a:lnTo>
                <a:lnTo>
                  <a:pt x="5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8" name="Google Shape;1708;p29"/>
          <p:cNvGrpSpPr/>
          <p:nvPr/>
        </p:nvGrpSpPr>
        <p:grpSpPr>
          <a:xfrm>
            <a:off x="6518828" y="-116506"/>
            <a:ext cx="2862466" cy="1695774"/>
            <a:chOff x="238125" y="3383650"/>
            <a:chExt cx="1287775" cy="762900"/>
          </a:xfrm>
        </p:grpSpPr>
        <p:sp>
          <p:nvSpPr>
            <p:cNvPr id="1709" name="Google Shape;1709;p29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9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9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2" name="Google Shape;1712;p29"/>
          <p:cNvSpPr/>
          <p:nvPr/>
        </p:nvSpPr>
        <p:spPr>
          <a:xfrm rot="-5062343">
            <a:off x="-1605110" y="-857652"/>
            <a:ext cx="3456002" cy="3444657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3" name="Google Shape;1713;p29"/>
          <p:cNvGrpSpPr/>
          <p:nvPr/>
        </p:nvGrpSpPr>
        <p:grpSpPr>
          <a:xfrm rot="-5400000">
            <a:off x="288754" y="3700871"/>
            <a:ext cx="970042" cy="1918341"/>
            <a:chOff x="961675" y="1958725"/>
            <a:chExt cx="563225" cy="1113825"/>
          </a:xfrm>
        </p:grpSpPr>
        <p:sp>
          <p:nvSpPr>
            <p:cNvPr id="1714" name="Google Shape;1714;p29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6" name="Google Shape;1716;p29"/>
          <p:cNvSpPr/>
          <p:nvPr/>
        </p:nvSpPr>
        <p:spPr>
          <a:xfrm rot="5400000">
            <a:off x="7302668" y="2585421"/>
            <a:ext cx="3455959" cy="3444615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9"/>
          <p:cNvSpPr/>
          <p:nvPr/>
        </p:nvSpPr>
        <p:spPr>
          <a:xfrm>
            <a:off x="243088" y="137525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8" name="Google Shape;1718;p29"/>
          <p:cNvGrpSpPr/>
          <p:nvPr/>
        </p:nvGrpSpPr>
        <p:grpSpPr>
          <a:xfrm>
            <a:off x="8854712" y="4509800"/>
            <a:ext cx="475779" cy="475800"/>
            <a:chOff x="1460350" y="2402425"/>
            <a:chExt cx="208950" cy="208950"/>
          </a:xfrm>
        </p:grpSpPr>
        <p:sp>
          <p:nvSpPr>
            <p:cNvPr id="1719" name="Google Shape;1719;p2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7" name="Google Shape;174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29"/>
          <p:cNvSpPr txBox="1">
            <a:spLocks noGrp="1"/>
          </p:cNvSpPr>
          <p:nvPr>
            <p:ph type="title" idx="2"/>
          </p:nvPr>
        </p:nvSpPr>
        <p:spPr>
          <a:xfrm>
            <a:off x="720000" y="1312395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9" name="Google Shape;1749;p29"/>
          <p:cNvSpPr txBox="1">
            <a:spLocks noGrp="1"/>
          </p:cNvSpPr>
          <p:nvPr>
            <p:ph type="subTitle" idx="1"/>
          </p:nvPr>
        </p:nvSpPr>
        <p:spPr>
          <a:xfrm>
            <a:off x="720000" y="1746483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29"/>
          <p:cNvSpPr txBox="1">
            <a:spLocks noGrp="1"/>
          </p:cNvSpPr>
          <p:nvPr>
            <p:ph type="title" idx="3"/>
          </p:nvPr>
        </p:nvSpPr>
        <p:spPr>
          <a:xfrm>
            <a:off x="720001" y="2437245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1" name="Google Shape;1751;p29"/>
          <p:cNvSpPr txBox="1">
            <a:spLocks noGrp="1"/>
          </p:cNvSpPr>
          <p:nvPr>
            <p:ph type="subTitle" idx="4"/>
          </p:nvPr>
        </p:nvSpPr>
        <p:spPr>
          <a:xfrm>
            <a:off x="720000" y="2871327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29"/>
          <p:cNvSpPr txBox="1">
            <a:spLocks noGrp="1"/>
          </p:cNvSpPr>
          <p:nvPr>
            <p:ph type="title" idx="5"/>
          </p:nvPr>
        </p:nvSpPr>
        <p:spPr>
          <a:xfrm>
            <a:off x="6435000" y="1312393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3" name="Google Shape;1753;p29"/>
          <p:cNvSpPr txBox="1">
            <a:spLocks noGrp="1"/>
          </p:cNvSpPr>
          <p:nvPr>
            <p:ph type="subTitle" idx="6"/>
          </p:nvPr>
        </p:nvSpPr>
        <p:spPr>
          <a:xfrm>
            <a:off x="6435000" y="1746500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29"/>
          <p:cNvSpPr txBox="1">
            <a:spLocks noGrp="1"/>
          </p:cNvSpPr>
          <p:nvPr>
            <p:ph type="title" idx="7"/>
          </p:nvPr>
        </p:nvSpPr>
        <p:spPr>
          <a:xfrm>
            <a:off x="6435001" y="2437248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8"/>
          </p:nvPr>
        </p:nvSpPr>
        <p:spPr>
          <a:xfrm>
            <a:off x="6435000" y="2871351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title" idx="9"/>
          </p:nvPr>
        </p:nvSpPr>
        <p:spPr>
          <a:xfrm>
            <a:off x="720003" y="3562095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7" name="Google Shape;1757;p29"/>
          <p:cNvSpPr txBox="1">
            <a:spLocks noGrp="1"/>
          </p:cNvSpPr>
          <p:nvPr>
            <p:ph type="subTitle" idx="13"/>
          </p:nvPr>
        </p:nvSpPr>
        <p:spPr>
          <a:xfrm>
            <a:off x="720001" y="3996177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29"/>
          <p:cNvSpPr txBox="1">
            <a:spLocks noGrp="1"/>
          </p:cNvSpPr>
          <p:nvPr>
            <p:ph type="title" idx="14"/>
          </p:nvPr>
        </p:nvSpPr>
        <p:spPr>
          <a:xfrm>
            <a:off x="6440703" y="3562098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9" name="Google Shape;1759;p29"/>
          <p:cNvSpPr txBox="1">
            <a:spLocks noGrp="1"/>
          </p:cNvSpPr>
          <p:nvPr>
            <p:ph type="subTitle" idx="15"/>
          </p:nvPr>
        </p:nvSpPr>
        <p:spPr>
          <a:xfrm>
            <a:off x="6440701" y="3996201"/>
            <a:ext cx="198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SECTION_TITLE_AND_DESCRIPTION_1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30"/>
          <p:cNvGrpSpPr/>
          <p:nvPr/>
        </p:nvGrpSpPr>
        <p:grpSpPr>
          <a:xfrm rot="10800000" flipH="1">
            <a:off x="2681504" y="492112"/>
            <a:ext cx="7340036" cy="4521860"/>
            <a:chOff x="6012925" y="2964625"/>
            <a:chExt cx="1368950" cy="1009975"/>
          </a:xfrm>
        </p:grpSpPr>
        <p:sp>
          <p:nvSpPr>
            <p:cNvPr id="1762" name="Google Shape;1762;p30"/>
            <p:cNvSpPr/>
            <p:nvPr/>
          </p:nvSpPr>
          <p:spPr>
            <a:xfrm>
              <a:off x="6057275" y="3010525"/>
              <a:ext cx="1324600" cy="885925"/>
            </a:xfrm>
            <a:custGeom>
              <a:avLst/>
              <a:gdLst/>
              <a:ahLst/>
              <a:cxnLst/>
              <a:rect l="l" t="t" r="r" b="b"/>
              <a:pathLst>
                <a:path w="52984" h="35437" extrusionOk="0">
                  <a:moveTo>
                    <a:pt x="38866" y="0"/>
                  </a:moveTo>
                  <a:lnTo>
                    <a:pt x="38261" y="20"/>
                  </a:lnTo>
                  <a:lnTo>
                    <a:pt x="37656" y="81"/>
                  </a:lnTo>
                  <a:lnTo>
                    <a:pt x="37071" y="182"/>
                  </a:lnTo>
                  <a:lnTo>
                    <a:pt x="36466" y="323"/>
                  </a:lnTo>
                  <a:lnTo>
                    <a:pt x="35861" y="525"/>
                  </a:lnTo>
                  <a:lnTo>
                    <a:pt x="35276" y="767"/>
                  </a:lnTo>
                  <a:lnTo>
                    <a:pt x="34691" y="1089"/>
                  </a:lnTo>
                  <a:lnTo>
                    <a:pt x="34146" y="1412"/>
                  </a:lnTo>
                  <a:lnTo>
                    <a:pt x="33602" y="1694"/>
                  </a:lnTo>
                  <a:lnTo>
                    <a:pt x="33057" y="1936"/>
                  </a:lnTo>
                  <a:lnTo>
                    <a:pt x="32553" y="2158"/>
                  </a:lnTo>
                  <a:lnTo>
                    <a:pt x="32029" y="2360"/>
                  </a:lnTo>
                  <a:lnTo>
                    <a:pt x="31525" y="2541"/>
                  </a:lnTo>
                  <a:lnTo>
                    <a:pt x="31040" y="2683"/>
                  </a:lnTo>
                  <a:lnTo>
                    <a:pt x="30536" y="2804"/>
                  </a:lnTo>
                  <a:lnTo>
                    <a:pt x="30052" y="2904"/>
                  </a:lnTo>
                  <a:lnTo>
                    <a:pt x="29568" y="2985"/>
                  </a:lnTo>
                  <a:lnTo>
                    <a:pt x="29084" y="3046"/>
                  </a:lnTo>
                  <a:lnTo>
                    <a:pt x="28600" y="3086"/>
                  </a:lnTo>
                  <a:lnTo>
                    <a:pt x="28116" y="3126"/>
                  </a:lnTo>
                  <a:lnTo>
                    <a:pt x="27148" y="3126"/>
                  </a:lnTo>
                  <a:lnTo>
                    <a:pt x="26644" y="3106"/>
                  </a:lnTo>
                  <a:lnTo>
                    <a:pt x="26139" y="3066"/>
                  </a:lnTo>
                  <a:lnTo>
                    <a:pt x="25091" y="2945"/>
                  </a:lnTo>
                  <a:lnTo>
                    <a:pt x="24022" y="2804"/>
                  </a:lnTo>
                  <a:lnTo>
                    <a:pt x="22872" y="2622"/>
                  </a:lnTo>
                  <a:lnTo>
                    <a:pt x="20371" y="2199"/>
                  </a:lnTo>
                  <a:lnTo>
                    <a:pt x="19000" y="1957"/>
                  </a:lnTo>
                  <a:lnTo>
                    <a:pt x="17507" y="1735"/>
                  </a:lnTo>
                  <a:lnTo>
                    <a:pt x="16741" y="1654"/>
                  </a:lnTo>
                  <a:lnTo>
                    <a:pt x="15974" y="1594"/>
                  </a:lnTo>
                  <a:lnTo>
                    <a:pt x="15208" y="1594"/>
                  </a:lnTo>
                  <a:lnTo>
                    <a:pt x="14442" y="1634"/>
                  </a:lnTo>
                  <a:lnTo>
                    <a:pt x="13675" y="1694"/>
                  </a:lnTo>
                  <a:lnTo>
                    <a:pt x="12929" y="1815"/>
                  </a:lnTo>
                  <a:lnTo>
                    <a:pt x="12183" y="1957"/>
                  </a:lnTo>
                  <a:lnTo>
                    <a:pt x="11437" y="2158"/>
                  </a:lnTo>
                  <a:lnTo>
                    <a:pt x="10710" y="2380"/>
                  </a:lnTo>
                  <a:lnTo>
                    <a:pt x="10005" y="2642"/>
                  </a:lnTo>
                  <a:lnTo>
                    <a:pt x="9299" y="2945"/>
                  </a:lnTo>
                  <a:lnTo>
                    <a:pt x="8613" y="3288"/>
                  </a:lnTo>
                  <a:lnTo>
                    <a:pt x="7947" y="3651"/>
                  </a:lnTo>
                  <a:lnTo>
                    <a:pt x="7302" y="4054"/>
                  </a:lnTo>
                  <a:lnTo>
                    <a:pt x="6657" y="4498"/>
                  </a:lnTo>
                  <a:lnTo>
                    <a:pt x="6051" y="4962"/>
                  </a:lnTo>
                  <a:lnTo>
                    <a:pt x="5446" y="5466"/>
                  </a:lnTo>
                  <a:lnTo>
                    <a:pt x="4882" y="6010"/>
                  </a:lnTo>
                  <a:lnTo>
                    <a:pt x="4337" y="6575"/>
                  </a:lnTo>
                  <a:lnTo>
                    <a:pt x="3813" y="7180"/>
                  </a:lnTo>
                  <a:lnTo>
                    <a:pt x="3329" y="7805"/>
                  </a:lnTo>
                  <a:lnTo>
                    <a:pt x="2865" y="8471"/>
                  </a:lnTo>
                  <a:lnTo>
                    <a:pt x="2441" y="9157"/>
                  </a:lnTo>
                  <a:lnTo>
                    <a:pt x="2038" y="9883"/>
                  </a:lnTo>
                  <a:lnTo>
                    <a:pt x="1675" y="10629"/>
                  </a:lnTo>
                  <a:lnTo>
                    <a:pt x="1332" y="11416"/>
                  </a:lnTo>
                  <a:lnTo>
                    <a:pt x="1050" y="12202"/>
                  </a:lnTo>
                  <a:lnTo>
                    <a:pt x="787" y="13049"/>
                  </a:lnTo>
                  <a:lnTo>
                    <a:pt x="566" y="13896"/>
                  </a:lnTo>
                  <a:lnTo>
                    <a:pt x="384" y="14784"/>
                  </a:lnTo>
                  <a:lnTo>
                    <a:pt x="243" y="15691"/>
                  </a:lnTo>
                  <a:lnTo>
                    <a:pt x="142" y="16619"/>
                  </a:lnTo>
                  <a:lnTo>
                    <a:pt x="82" y="17547"/>
                  </a:lnTo>
                  <a:lnTo>
                    <a:pt x="41" y="18434"/>
                  </a:lnTo>
                  <a:lnTo>
                    <a:pt x="21" y="19302"/>
                  </a:lnTo>
                  <a:lnTo>
                    <a:pt x="1" y="20129"/>
                  </a:lnTo>
                  <a:lnTo>
                    <a:pt x="21" y="20915"/>
                  </a:lnTo>
                  <a:lnTo>
                    <a:pt x="61" y="21682"/>
                  </a:lnTo>
                  <a:lnTo>
                    <a:pt x="122" y="22408"/>
                  </a:lnTo>
                  <a:lnTo>
                    <a:pt x="203" y="23113"/>
                  </a:lnTo>
                  <a:lnTo>
                    <a:pt x="324" y="23799"/>
                  </a:lnTo>
                  <a:lnTo>
                    <a:pt x="465" y="24465"/>
                  </a:lnTo>
                  <a:lnTo>
                    <a:pt x="646" y="25090"/>
                  </a:lnTo>
                  <a:lnTo>
                    <a:pt x="848" y="25675"/>
                  </a:lnTo>
                  <a:lnTo>
                    <a:pt x="1070" y="26260"/>
                  </a:lnTo>
                  <a:lnTo>
                    <a:pt x="1332" y="26804"/>
                  </a:lnTo>
                  <a:lnTo>
                    <a:pt x="1635" y="27349"/>
                  </a:lnTo>
                  <a:lnTo>
                    <a:pt x="1977" y="27853"/>
                  </a:lnTo>
                  <a:lnTo>
                    <a:pt x="2340" y="28337"/>
                  </a:lnTo>
                  <a:lnTo>
                    <a:pt x="2744" y="28801"/>
                  </a:lnTo>
                  <a:lnTo>
                    <a:pt x="3208" y="29265"/>
                  </a:lnTo>
                  <a:lnTo>
                    <a:pt x="3692" y="29688"/>
                  </a:lnTo>
                  <a:lnTo>
                    <a:pt x="4216" y="30092"/>
                  </a:lnTo>
                  <a:lnTo>
                    <a:pt x="4781" y="30495"/>
                  </a:lnTo>
                  <a:lnTo>
                    <a:pt x="5406" y="30878"/>
                  </a:lnTo>
                  <a:lnTo>
                    <a:pt x="6072" y="31241"/>
                  </a:lnTo>
                  <a:lnTo>
                    <a:pt x="6757" y="31584"/>
                  </a:lnTo>
                  <a:lnTo>
                    <a:pt x="7524" y="31927"/>
                  </a:lnTo>
                  <a:lnTo>
                    <a:pt x="8331" y="32250"/>
                  </a:lnTo>
                  <a:lnTo>
                    <a:pt x="9178" y="32552"/>
                  </a:lnTo>
                  <a:lnTo>
                    <a:pt x="10085" y="32855"/>
                  </a:lnTo>
                  <a:lnTo>
                    <a:pt x="11033" y="33157"/>
                  </a:lnTo>
                  <a:lnTo>
                    <a:pt x="12042" y="33440"/>
                  </a:lnTo>
                  <a:lnTo>
                    <a:pt x="13111" y="33702"/>
                  </a:lnTo>
                  <a:lnTo>
                    <a:pt x="14200" y="33964"/>
                  </a:lnTo>
                  <a:lnTo>
                    <a:pt x="15309" y="34206"/>
                  </a:lnTo>
                  <a:lnTo>
                    <a:pt x="16438" y="34408"/>
                  </a:lnTo>
                  <a:lnTo>
                    <a:pt x="17568" y="34610"/>
                  </a:lnTo>
                  <a:lnTo>
                    <a:pt x="18697" y="34771"/>
                  </a:lnTo>
                  <a:lnTo>
                    <a:pt x="19847" y="34932"/>
                  </a:lnTo>
                  <a:lnTo>
                    <a:pt x="21017" y="35053"/>
                  </a:lnTo>
                  <a:lnTo>
                    <a:pt x="22166" y="35174"/>
                  </a:lnTo>
                  <a:lnTo>
                    <a:pt x="23316" y="35255"/>
                  </a:lnTo>
                  <a:lnTo>
                    <a:pt x="24486" y="35336"/>
                  </a:lnTo>
                  <a:lnTo>
                    <a:pt x="25635" y="35396"/>
                  </a:lnTo>
                  <a:lnTo>
                    <a:pt x="26785" y="35416"/>
                  </a:lnTo>
                  <a:lnTo>
                    <a:pt x="27935" y="35437"/>
                  </a:lnTo>
                  <a:lnTo>
                    <a:pt x="29064" y="35437"/>
                  </a:lnTo>
                  <a:lnTo>
                    <a:pt x="30193" y="35416"/>
                  </a:lnTo>
                  <a:lnTo>
                    <a:pt x="31323" y="35376"/>
                  </a:lnTo>
                  <a:lnTo>
                    <a:pt x="32432" y="35316"/>
                  </a:lnTo>
                  <a:lnTo>
                    <a:pt x="33521" y="35255"/>
                  </a:lnTo>
                  <a:lnTo>
                    <a:pt x="34610" y="35154"/>
                  </a:lnTo>
                  <a:lnTo>
                    <a:pt x="35659" y="35053"/>
                  </a:lnTo>
                  <a:lnTo>
                    <a:pt x="36708" y="34932"/>
                  </a:lnTo>
                  <a:lnTo>
                    <a:pt x="37716" y="34811"/>
                  </a:lnTo>
                  <a:lnTo>
                    <a:pt x="38725" y="34650"/>
                  </a:lnTo>
                  <a:lnTo>
                    <a:pt x="39693" y="34489"/>
                  </a:lnTo>
                  <a:lnTo>
                    <a:pt x="40641" y="34307"/>
                  </a:lnTo>
                  <a:lnTo>
                    <a:pt x="41569" y="34105"/>
                  </a:lnTo>
                  <a:lnTo>
                    <a:pt x="42456" y="33904"/>
                  </a:lnTo>
                  <a:lnTo>
                    <a:pt x="43303" y="33682"/>
                  </a:lnTo>
                  <a:lnTo>
                    <a:pt x="44130" y="33460"/>
                  </a:lnTo>
                  <a:lnTo>
                    <a:pt x="44917" y="33198"/>
                  </a:lnTo>
                  <a:lnTo>
                    <a:pt x="45683" y="32936"/>
                  </a:lnTo>
                  <a:lnTo>
                    <a:pt x="46389" y="32673"/>
                  </a:lnTo>
                  <a:lnTo>
                    <a:pt x="46732" y="32532"/>
                  </a:lnTo>
                  <a:lnTo>
                    <a:pt x="47075" y="32371"/>
                  </a:lnTo>
                  <a:lnTo>
                    <a:pt x="47397" y="32210"/>
                  </a:lnTo>
                  <a:lnTo>
                    <a:pt x="47700" y="32048"/>
                  </a:lnTo>
                  <a:lnTo>
                    <a:pt x="48002" y="31867"/>
                  </a:lnTo>
                  <a:lnTo>
                    <a:pt x="48305" y="31685"/>
                  </a:lnTo>
                  <a:lnTo>
                    <a:pt x="48849" y="31282"/>
                  </a:lnTo>
                  <a:lnTo>
                    <a:pt x="49374" y="30858"/>
                  </a:lnTo>
                  <a:lnTo>
                    <a:pt x="49858" y="30415"/>
                  </a:lnTo>
                  <a:lnTo>
                    <a:pt x="50281" y="29930"/>
                  </a:lnTo>
                  <a:lnTo>
                    <a:pt x="50705" y="29406"/>
                  </a:lnTo>
                  <a:lnTo>
                    <a:pt x="51068" y="28882"/>
                  </a:lnTo>
                  <a:lnTo>
                    <a:pt x="51391" y="28317"/>
                  </a:lnTo>
                  <a:lnTo>
                    <a:pt x="51693" y="27732"/>
                  </a:lnTo>
                  <a:lnTo>
                    <a:pt x="51976" y="27107"/>
                  </a:lnTo>
                  <a:lnTo>
                    <a:pt x="52197" y="26482"/>
                  </a:lnTo>
                  <a:lnTo>
                    <a:pt x="52399" y="25836"/>
                  </a:lnTo>
                  <a:lnTo>
                    <a:pt x="52581" y="25171"/>
                  </a:lnTo>
                  <a:lnTo>
                    <a:pt x="52722" y="24485"/>
                  </a:lnTo>
                  <a:lnTo>
                    <a:pt x="52823" y="23779"/>
                  </a:lnTo>
                  <a:lnTo>
                    <a:pt x="52903" y="23053"/>
                  </a:lnTo>
                  <a:lnTo>
                    <a:pt x="52964" y="22327"/>
                  </a:lnTo>
                  <a:lnTo>
                    <a:pt x="52984" y="21581"/>
                  </a:lnTo>
                  <a:lnTo>
                    <a:pt x="52984" y="20814"/>
                  </a:lnTo>
                  <a:lnTo>
                    <a:pt x="52964" y="20048"/>
                  </a:lnTo>
                  <a:lnTo>
                    <a:pt x="52903" y="19261"/>
                  </a:lnTo>
                  <a:lnTo>
                    <a:pt x="52823" y="18475"/>
                  </a:lnTo>
                  <a:lnTo>
                    <a:pt x="52722" y="17688"/>
                  </a:lnTo>
                  <a:lnTo>
                    <a:pt x="52601" y="16881"/>
                  </a:lnTo>
                  <a:lnTo>
                    <a:pt x="52460" y="16075"/>
                  </a:lnTo>
                  <a:lnTo>
                    <a:pt x="52278" y="15268"/>
                  </a:lnTo>
                  <a:lnTo>
                    <a:pt x="52097" y="14461"/>
                  </a:lnTo>
                  <a:lnTo>
                    <a:pt x="51895" y="13634"/>
                  </a:lnTo>
                  <a:lnTo>
                    <a:pt x="51653" y="12827"/>
                  </a:lnTo>
                  <a:lnTo>
                    <a:pt x="51411" y="12001"/>
                  </a:lnTo>
                  <a:lnTo>
                    <a:pt x="51149" y="11214"/>
                  </a:lnTo>
                  <a:lnTo>
                    <a:pt x="50846" y="10427"/>
                  </a:lnTo>
                  <a:lnTo>
                    <a:pt x="50523" y="9661"/>
                  </a:lnTo>
                  <a:lnTo>
                    <a:pt x="50181" y="8915"/>
                  </a:lnTo>
                  <a:lnTo>
                    <a:pt x="49818" y="8209"/>
                  </a:lnTo>
                  <a:lnTo>
                    <a:pt x="49434" y="7503"/>
                  </a:lnTo>
                  <a:lnTo>
                    <a:pt x="49031" y="6837"/>
                  </a:lnTo>
                  <a:lnTo>
                    <a:pt x="48607" y="6192"/>
                  </a:lnTo>
                  <a:lnTo>
                    <a:pt x="48184" y="5567"/>
                  </a:lnTo>
                  <a:lnTo>
                    <a:pt x="47720" y="4982"/>
                  </a:lnTo>
                  <a:lnTo>
                    <a:pt x="47256" y="4417"/>
                  </a:lnTo>
                  <a:lnTo>
                    <a:pt x="46752" y="3893"/>
                  </a:lnTo>
                  <a:lnTo>
                    <a:pt x="46268" y="3389"/>
                  </a:lnTo>
                  <a:lnTo>
                    <a:pt x="45743" y="2925"/>
                  </a:lnTo>
                  <a:lnTo>
                    <a:pt x="45219" y="2481"/>
                  </a:lnTo>
                  <a:lnTo>
                    <a:pt x="44675" y="2078"/>
                  </a:lnTo>
                  <a:lnTo>
                    <a:pt x="44130" y="1694"/>
                  </a:lnTo>
                  <a:lnTo>
                    <a:pt x="43565" y="1351"/>
                  </a:lnTo>
                  <a:lnTo>
                    <a:pt x="43001" y="1049"/>
                  </a:lnTo>
                  <a:lnTo>
                    <a:pt x="42436" y="787"/>
                  </a:lnTo>
                  <a:lnTo>
                    <a:pt x="41851" y="565"/>
                  </a:lnTo>
                  <a:lnTo>
                    <a:pt x="41266" y="363"/>
                  </a:lnTo>
                  <a:lnTo>
                    <a:pt x="40661" y="222"/>
                  </a:lnTo>
                  <a:lnTo>
                    <a:pt x="40076" y="101"/>
                  </a:lnTo>
                  <a:lnTo>
                    <a:pt x="39471" y="41"/>
                  </a:lnTo>
                  <a:lnTo>
                    <a:pt x="388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165050" y="2964625"/>
              <a:ext cx="189600" cy="21835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6116275" y="3023125"/>
              <a:ext cx="172475" cy="132125"/>
            </a:xfrm>
            <a:custGeom>
              <a:avLst/>
              <a:gdLst/>
              <a:ahLst/>
              <a:cxnLst/>
              <a:rect l="l" t="t" r="r" b="b"/>
              <a:pathLst>
                <a:path w="6899" h="5285" extrusionOk="0">
                  <a:moveTo>
                    <a:pt x="5386" y="0"/>
                  </a:moveTo>
                  <a:lnTo>
                    <a:pt x="5063" y="21"/>
                  </a:lnTo>
                  <a:lnTo>
                    <a:pt x="4720" y="81"/>
                  </a:lnTo>
                  <a:lnTo>
                    <a:pt x="4357" y="162"/>
                  </a:lnTo>
                  <a:lnTo>
                    <a:pt x="3974" y="283"/>
                  </a:lnTo>
                  <a:lnTo>
                    <a:pt x="3591" y="444"/>
                  </a:lnTo>
                  <a:lnTo>
                    <a:pt x="3207" y="626"/>
                  </a:lnTo>
                  <a:lnTo>
                    <a:pt x="2804" y="827"/>
                  </a:lnTo>
                  <a:lnTo>
                    <a:pt x="2401" y="1090"/>
                  </a:lnTo>
                  <a:lnTo>
                    <a:pt x="1997" y="1372"/>
                  </a:lnTo>
                  <a:lnTo>
                    <a:pt x="1796" y="1533"/>
                  </a:lnTo>
                  <a:lnTo>
                    <a:pt x="1614" y="1695"/>
                  </a:lnTo>
                  <a:lnTo>
                    <a:pt x="1271" y="2017"/>
                  </a:lnTo>
                  <a:lnTo>
                    <a:pt x="969" y="2380"/>
                  </a:lnTo>
                  <a:lnTo>
                    <a:pt x="707" y="2743"/>
                  </a:lnTo>
                  <a:lnTo>
                    <a:pt x="485" y="3106"/>
                  </a:lnTo>
                  <a:lnTo>
                    <a:pt x="323" y="3469"/>
                  </a:lnTo>
                  <a:lnTo>
                    <a:pt x="182" y="3812"/>
                  </a:lnTo>
                  <a:lnTo>
                    <a:pt x="81" y="4135"/>
                  </a:lnTo>
                  <a:lnTo>
                    <a:pt x="21" y="4438"/>
                  </a:lnTo>
                  <a:lnTo>
                    <a:pt x="1" y="4700"/>
                  </a:lnTo>
                  <a:lnTo>
                    <a:pt x="1" y="4922"/>
                  </a:lnTo>
                  <a:lnTo>
                    <a:pt x="61" y="5103"/>
                  </a:lnTo>
                  <a:lnTo>
                    <a:pt x="81" y="5164"/>
                  </a:lnTo>
                  <a:lnTo>
                    <a:pt x="122" y="5224"/>
                  </a:lnTo>
                  <a:lnTo>
                    <a:pt x="182" y="5264"/>
                  </a:lnTo>
                  <a:lnTo>
                    <a:pt x="243" y="5285"/>
                  </a:lnTo>
                  <a:lnTo>
                    <a:pt x="384" y="5285"/>
                  </a:lnTo>
                  <a:lnTo>
                    <a:pt x="485" y="5244"/>
                  </a:lnTo>
                  <a:lnTo>
                    <a:pt x="565" y="5184"/>
                  </a:lnTo>
                  <a:lnTo>
                    <a:pt x="767" y="5043"/>
                  </a:lnTo>
                  <a:lnTo>
                    <a:pt x="989" y="4861"/>
                  </a:lnTo>
                  <a:lnTo>
                    <a:pt x="1493" y="4377"/>
                  </a:lnTo>
                  <a:lnTo>
                    <a:pt x="2078" y="3792"/>
                  </a:lnTo>
                  <a:lnTo>
                    <a:pt x="2401" y="3469"/>
                  </a:lnTo>
                  <a:lnTo>
                    <a:pt x="2764" y="3127"/>
                  </a:lnTo>
                  <a:lnTo>
                    <a:pt x="3167" y="2804"/>
                  </a:lnTo>
                  <a:lnTo>
                    <a:pt x="3591" y="2461"/>
                  </a:lnTo>
                  <a:lnTo>
                    <a:pt x="4034" y="2118"/>
                  </a:lnTo>
                  <a:lnTo>
                    <a:pt x="4539" y="1795"/>
                  </a:lnTo>
                  <a:lnTo>
                    <a:pt x="5063" y="1493"/>
                  </a:lnTo>
                  <a:lnTo>
                    <a:pt x="5628" y="1190"/>
                  </a:lnTo>
                  <a:lnTo>
                    <a:pt x="6253" y="928"/>
                  </a:lnTo>
                  <a:lnTo>
                    <a:pt x="6898" y="686"/>
                  </a:lnTo>
                  <a:lnTo>
                    <a:pt x="6838" y="585"/>
                  </a:lnTo>
                  <a:lnTo>
                    <a:pt x="6777" y="505"/>
                  </a:lnTo>
                  <a:lnTo>
                    <a:pt x="6616" y="343"/>
                  </a:lnTo>
                  <a:lnTo>
                    <a:pt x="6434" y="202"/>
                  </a:lnTo>
                  <a:lnTo>
                    <a:pt x="6213" y="101"/>
                  </a:lnTo>
                  <a:lnTo>
                    <a:pt x="5971" y="41"/>
                  </a:lnTo>
                  <a:lnTo>
                    <a:pt x="5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6524700" y="3909025"/>
              <a:ext cx="511300" cy="65575"/>
            </a:xfrm>
            <a:custGeom>
              <a:avLst/>
              <a:gdLst/>
              <a:ahLst/>
              <a:cxnLst/>
              <a:rect l="l" t="t" r="r" b="b"/>
              <a:pathLst>
                <a:path w="20452" h="2623" extrusionOk="0">
                  <a:moveTo>
                    <a:pt x="19806" y="1"/>
                  </a:moveTo>
                  <a:lnTo>
                    <a:pt x="19342" y="41"/>
                  </a:lnTo>
                  <a:lnTo>
                    <a:pt x="18757" y="142"/>
                  </a:lnTo>
                  <a:lnTo>
                    <a:pt x="18051" y="283"/>
                  </a:lnTo>
                  <a:lnTo>
                    <a:pt x="17325" y="384"/>
                  </a:lnTo>
                  <a:lnTo>
                    <a:pt x="16539" y="505"/>
                  </a:lnTo>
                  <a:lnTo>
                    <a:pt x="15712" y="586"/>
                  </a:lnTo>
                  <a:lnTo>
                    <a:pt x="14824" y="666"/>
                  </a:lnTo>
                  <a:lnTo>
                    <a:pt x="13896" y="727"/>
                  </a:lnTo>
                  <a:lnTo>
                    <a:pt x="12928" y="787"/>
                  </a:lnTo>
                  <a:lnTo>
                    <a:pt x="11920" y="807"/>
                  </a:lnTo>
                  <a:lnTo>
                    <a:pt x="10851" y="828"/>
                  </a:lnTo>
                  <a:lnTo>
                    <a:pt x="9742" y="828"/>
                  </a:lnTo>
                  <a:lnTo>
                    <a:pt x="8592" y="807"/>
                  </a:lnTo>
                  <a:lnTo>
                    <a:pt x="7382" y="767"/>
                  </a:lnTo>
                  <a:lnTo>
                    <a:pt x="6152" y="707"/>
                  </a:lnTo>
                  <a:lnTo>
                    <a:pt x="4861" y="606"/>
                  </a:lnTo>
                  <a:lnTo>
                    <a:pt x="3530" y="505"/>
                  </a:lnTo>
                  <a:lnTo>
                    <a:pt x="2158" y="384"/>
                  </a:lnTo>
                  <a:lnTo>
                    <a:pt x="1614" y="344"/>
                  </a:lnTo>
                  <a:lnTo>
                    <a:pt x="1150" y="344"/>
                  </a:lnTo>
                  <a:lnTo>
                    <a:pt x="767" y="384"/>
                  </a:lnTo>
                  <a:lnTo>
                    <a:pt x="444" y="444"/>
                  </a:lnTo>
                  <a:lnTo>
                    <a:pt x="323" y="505"/>
                  </a:lnTo>
                  <a:lnTo>
                    <a:pt x="222" y="545"/>
                  </a:lnTo>
                  <a:lnTo>
                    <a:pt x="141" y="606"/>
                  </a:lnTo>
                  <a:lnTo>
                    <a:pt x="61" y="666"/>
                  </a:lnTo>
                  <a:lnTo>
                    <a:pt x="20" y="747"/>
                  </a:lnTo>
                  <a:lnTo>
                    <a:pt x="0" y="807"/>
                  </a:lnTo>
                  <a:lnTo>
                    <a:pt x="0" y="888"/>
                  </a:lnTo>
                  <a:lnTo>
                    <a:pt x="20" y="969"/>
                  </a:lnTo>
                  <a:lnTo>
                    <a:pt x="41" y="1050"/>
                  </a:lnTo>
                  <a:lnTo>
                    <a:pt x="101" y="1130"/>
                  </a:lnTo>
                  <a:lnTo>
                    <a:pt x="182" y="1211"/>
                  </a:lnTo>
                  <a:lnTo>
                    <a:pt x="283" y="1292"/>
                  </a:lnTo>
                  <a:lnTo>
                    <a:pt x="404" y="1372"/>
                  </a:lnTo>
                  <a:lnTo>
                    <a:pt x="545" y="1453"/>
                  </a:lnTo>
                  <a:lnTo>
                    <a:pt x="888" y="1614"/>
                  </a:lnTo>
                  <a:lnTo>
                    <a:pt x="1331" y="1776"/>
                  </a:lnTo>
                  <a:lnTo>
                    <a:pt x="1856" y="1897"/>
                  </a:lnTo>
                  <a:lnTo>
                    <a:pt x="2461" y="2018"/>
                  </a:lnTo>
                  <a:lnTo>
                    <a:pt x="3167" y="2098"/>
                  </a:lnTo>
                  <a:lnTo>
                    <a:pt x="4659" y="2260"/>
                  </a:lnTo>
                  <a:lnTo>
                    <a:pt x="6172" y="2401"/>
                  </a:lnTo>
                  <a:lnTo>
                    <a:pt x="7685" y="2522"/>
                  </a:lnTo>
                  <a:lnTo>
                    <a:pt x="9197" y="2603"/>
                  </a:lnTo>
                  <a:lnTo>
                    <a:pt x="9964" y="2623"/>
                  </a:lnTo>
                  <a:lnTo>
                    <a:pt x="11517" y="2623"/>
                  </a:lnTo>
                  <a:lnTo>
                    <a:pt x="12303" y="2582"/>
                  </a:lnTo>
                  <a:lnTo>
                    <a:pt x="13090" y="2542"/>
                  </a:lnTo>
                  <a:lnTo>
                    <a:pt x="13876" y="2481"/>
                  </a:lnTo>
                  <a:lnTo>
                    <a:pt x="14683" y="2381"/>
                  </a:lnTo>
                  <a:lnTo>
                    <a:pt x="15490" y="2280"/>
                  </a:lnTo>
                  <a:lnTo>
                    <a:pt x="16276" y="2139"/>
                  </a:lnTo>
                  <a:lnTo>
                    <a:pt x="17023" y="1957"/>
                  </a:lnTo>
                  <a:lnTo>
                    <a:pt x="17708" y="1776"/>
                  </a:lnTo>
                  <a:lnTo>
                    <a:pt x="18334" y="1554"/>
                  </a:lnTo>
                  <a:lnTo>
                    <a:pt x="18898" y="1332"/>
                  </a:lnTo>
                  <a:lnTo>
                    <a:pt x="19362" y="1110"/>
                  </a:lnTo>
                  <a:lnTo>
                    <a:pt x="19766" y="888"/>
                  </a:lnTo>
                  <a:lnTo>
                    <a:pt x="20088" y="686"/>
                  </a:lnTo>
                  <a:lnTo>
                    <a:pt x="20310" y="485"/>
                  </a:lnTo>
                  <a:lnTo>
                    <a:pt x="20371" y="404"/>
                  </a:lnTo>
                  <a:lnTo>
                    <a:pt x="20431" y="323"/>
                  </a:lnTo>
                  <a:lnTo>
                    <a:pt x="20451" y="243"/>
                  </a:lnTo>
                  <a:lnTo>
                    <a:pt x="20451" y="182"/>
                  </a:lnTo>
                  <a:lnTo>
                    <a:pt x="20411" y="122"/>
                  </a:lnTo>
                  <a:lnTo>
                    <a:pt x="20350" y="81"/>
                  </a:lnTo>
                  <a:lnTo>
                    <a:pt x="20270" y="41"/>
                  </a:lnTo>
                  <a:lnTo>
                    <a:pt x="20149" y="2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6012925" y="3613050"/>
              <a:ext cx="210775" cy="250125"/>
            </a:xfrm>
            <a:custGeom>
              <a:avLst/>
              <a:gdLst/>
              <a:ahLst/>
              <a:cxnLst/>
              <a:rect l="l" t="t" r="r" b="b"/>
              <a:pathLst>
                <a:path w="8431" h="10005" extrusionOk="0">
                  <a:moveTo>
                    <a:pt x="101" y="1"/>
                  </a:moveTo>
                  <a:lnTo>
                    <a:pt x="61" y="485"/>
                  </a:lnTo>
                  <a:lnTo>
                    <a:pt x="20" y="949"/>
                  </a:lnTo>
                  <a:lnTo>
                    <a:pt x="0" y="1413"/>
                  </a:lnTo>
                  <a:lnTo>
                    <a:pt x="20" y="1876"/>
                  </a:lnTo>
                  <a:lnTo>
                    <a:pt x="40" y="2320"/>
                  </a:lnTo>
                  <a:lnTo>
                    <a:pt x="81" y="2744"/>
                  </a:lnTo>
                  <a:lnTo>
                    <a:pt x="141" y="3167"/>
                  </a:lnTo>
                  <a:lnTo>
                    <a:pt x="202" y="3591"/>
                  </a:lnTo>
                  <a:lnTo>
                    <a:pt x="303" y="3994"/>
                  </a:lnTo>
                  <a:lnTo>
                    <a:pt x="424" y="4377"/>
                  </a:lnTo>
                  <a:lnTo>
                    <a:pt x="565" y="4761"/>
                  </a:lnTo>
                  <a:lnTo>
                    <a:pt x="706" y="5144"/>
                  </a:lnTo>
                  <a:lnTo>
                    <a:pt x="887" y="5507"/>
                  </a:lnTo>
                  <a:lnTo>
                    <a:pt x="1089" y="5850"/>
                  </a:lnTo>
                  <a:lnTo>
                    <a:pt x="1311" y="6193"/>
                  </a:lnTo>
                  <a:lnTo>
                    <a:pt x="1553" y="6515"/>
                  </a:lnTo>
                  <a:lnTo>
                    <a:pt x="1795" y="6818"/>
                  </a:lnTo>
                  <a:lnTo>
                    <a:pt x="2077" y="7120"/>
                  </a:lnTo>
                  <a:lnTo>
                    <a:pt x="2380" y="7423"/>
                  </a:lnTo>
                  <a:lnTo>
                    <a:pt x="2723" y="7705"/>
                  </a:lnTo>
                  <a:lnTo>
                    <a:pt x="3066" y="7967"/>
                  </a:lnTo>
                  <a:lnTo>
                    <a:pt x="3429" y="8209"/>
                  </a:lnTo>
                  <a:lnTo>
                    <a:pt x="3832" y="8451"/>
                  </a:lnTo>
                  <a:lnTo>
                    <a:pt x="4235" y="8673"/>
                  </a:lnTo>
                  <a:lnTo>
                    <a:pt x="4679" y="8895"/>
                  </a:lnTo>
                  <a:lnTo>
                    <a:pt x="5143" y="9097"/>
                  </a:lnTo>
                  <a:lnTo>
                    <a:pt x="5627" y="9278"/>
                  </a:lnTo>
                  <a:lnTo>
                    <a:pt x="6131" y="9440"/>
                  </a:lnTo>
                  <a:lnTo>
                    <a:pt x="6676" y="9601"/>
                  </a:lnTo>
                  <a:lnTo>
                    <a:pt x="7241" y="9742"/>
                  </a:lnTo>
                  <a:lnTo>
                    <a:pt x="7825" y="9883"/>
                  </a:lnTo>
                  <a:lnTo>
                    <a:pt x="8431" y="10004"/>
                  </a:lnTo>
                  <a:lnTo>
                    <a:pt x="7785" y="9641"/>
                  </a:lnTo>
                  <a:lnTo>
                    <a:pt x="7180" y="9278"/>
                  </a:lnTo>
                  <a:lnTo>
                    <a:pt x="6595" y="8895"/>
                  </a:lnTo>
                  <a:lnTo>
                    <a:pt x="6051" y="8512"/>
                  </a:lnTo>
                  <a:lnTo>
                    <a:pt x="5526" y="8109"/>
                  </a:lnTo>
                  <a:lnTo>
                    <a:pt x="5042" y="7705"/>
                  </a:lnTo>
                  <a:lnTo>
                    <a:pt x="4598" y="7282"/>
                  </a:lnTo>
                  <a:lnTo>
                    <a:pt x="4155" y="6878"/>
                  </a:lnTo>
                  <a:lnTo>
                    <a:pt x="3751" y="6455"/>
                  </a:lnTo>
                  <a:lnTo>
                    <a:pt x="3388" y="6031"/>
                  </a:lnTo>
                  <a:lnTo>
                    <a:pt x="3025" y="5608"/>
                  </a:lnTo>
                  <a:lnTo>
                    <a:pt x="2703" y="5204"/>
                  </a:lnTo>
                  <a:lnTo>
                    <a:pt x="2400" y="4801"/>
                  </a:lnTo>
                  <a:lnTo>
                    <a:pt x="2118" y="4398"/>
                  </a:lnTo>
                  <a:lnTo>
                    <a:pt x="1856" y="3994"/>
                  </a:lnTo>
                  <a:lnTo>
                    <a:pt x="1634" y="3611"/>
                  </a:lnTo>
                  <a:lnTo>
                    <a:pt x="1210" y="2865"/>
                  </a:lnTo>
                  <a:lnTo>
                    <a:pt x="887" y="2179"/>
                  </a:lnTo>
                  <a:lnTo>
                    <a:pt x="605" y="1574"/>
                  </a:lnTo>
                  <a:lnTo>
                    <a:pt x="403" y="1029"/>
                  </a:lnTo>
                  <a:lnTo>
                    <a:pt x="262" y="606"/>
                  </a:lnTo>
                  <a:lnTo>
                    <a:pt x="161" y="26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7" name="Google Shape;1767;p30"/>
          <p:cNvSpPr txBox="1">
            <a:spLocks noGrp="1"/>
          </p:cNvSpPr>
          <p:nvPr>
            <p:ph type="title"/>
          </p:nvPr>
        </p:nvSpPr>
        <p:spPr>
          <a:xfrm>
            <a:off x="4067400" y="1499550"/>
            <a:ext cx="39642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8" name="Google Shape;1768;p30"/>
          <p:cNvSpPr txBox="1">
            <a:spLocks noGrp="1"/>
          </p:cNvSpPr>
          <p:nvPr>
            <p:ph type="subTitle" idx="1"/>
          </p:nvPr>
        </p:nvSpPr>
        <p:spPr>
          <a:xfrm>
            <a:off x="4067400" y="3211113"/>
            <a:ext cx="39642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69" name="Google Shape;1769;p30"/>
          <p:cNvGrpSpPr/>
          <p:nvPr/>
        </p:nvGrpSpPr>
        <p:grpSpPr>
          <a:xfrm flipH="1">
            <a:off x="-107324" y="-10068"/>
            <a:ext cx="2862466" cy="1695774"/>
            <a:chOff x="238125" y="3383650"/>
            <a:chExt cx="1287775" cy="762900"/>
          </a:xfrm>
        </p:grpSpPr>
        <p:sp>
          <p:nvSpPr>
            <p:cNvPr id="1770" name="Google Shape;1770;p30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3" name="Google Shape;1773;p30"/>
          <p:cNvSpPr/>
          <p:nvPr/>
        </p:nvSpPr>
        <p:spPr>
          <a:xfrm>
            <a:off x="-454701" y="2548550"/>
            <a:ext cx="2475662" cy="334179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30"/>
          <p:cNvSpPr/>
          <p:nvPr/>
        </p:nvSpPr>
        <p:spPr>
          <a:xfrm>
            <a:off x="6242165" y="5675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30"/>
          <p:cNvSpPr/>
          <p:nvPr/>
        </p:nvSpPr>
        <p:spPr>
          <a:xfrm>
            <a:off x="8125288" y="238985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30"/>
          <p:cNvSpPr/>
          <p:nvPr/>
        </p:nvSpPr>
        <p:spPr>
          <a:xfrm>
            <a:off x="6557715" y="42924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1" name="Google Shape;2031;p35"/>
          <p:cNvGrpSpPr/>
          <p:nvPr/>
        </p:nvGrpSpPr>
        <p:grpSpPr>
          <a:xfrm flipH="1">
            <a:off x="1286181" y="700497"/>
            <a:ext cx="7011015" cy="4319112"/>
            <a:chOff x="1569550" y="629994"/>
            <a:chExt cx="5900038" cy="3634698"/>
          </a:xfrm>
        </p:grpSpPr>
        <p:grpSp>
          <p:nvGrpSpPr>
            <p:cNvPr id="2032" name="Google Shape;2032;p35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2033" name="Google Shape;2033;p35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5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5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5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5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8" name="Google Shape;2038;p35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9" name="Google Shape;2039;p35"/>
          <p:cNvGrpSpPr/>
          <p:nvPr/>
        </p:nvGrpSpPr>
        <p:grpSpPr>
          <a:xfrm rot="10800000">
            <a:off x="-281232" y="3449289"/>
            <a:ext cx="2862466" cy="1695774"/>
            <a:chOff x="238125" y="3383650"/>
            <a:chExt cx="1287775" cy="762900"/>
          </a:xfrm>
        </p:grpSpPr>
        <p:sp>
          <p:nvSpPr>
            <p:cNvPr id="2040" name="Google Shape;2040;p35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5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5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35"/>
          <p:cNvGrpSpPr/>
          <p:nvPr/>
        </p:nvGrpSpPr>
        <p:grpSpPr>
          <a:xfrm rot="5400000">
            <a:off x="7522822" y="-584584"/>
            <a:ext cx="1175451" cy="2324553"/>
            <a:chOff x="961675" y="1958725"/>
            <a:chExt cx="563225" cy="1113825"/>
          </a:xfrm>
        </p:grpSpPr>
        <p:sp>
          <p:nvSpPr>
            <p:cNvPr id="2044" name="Google Shape;2044;p35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5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6" name="Google Shape;204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35"/>
          <p:cNvSpPr/>
          <p:nvPr/>
        </p:nvSpPr>
        <p:spPr>
          <a:xfrm>
            <a:off x="-209485" y="27662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35"/>
          <p:cNvSpPr/>
          <p:nvPr/>
        </p:nvSpPr>
        <p:spPr>
          <a:xfrm>
            <a:off x="656650" y="44810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35"/>
          <p:cNvGrpSpPr/>
          <p:nvPr/>
        </p:nvGrpSpPr>
        <p:grpSpPr>
          <a:xfrm>
            <a:off x="8869812" y="3349350"/>
            <a:ext cx="475779" cy="475800"/>
            <a:chOff x="1460350" y="2402425"/>
            <a:chExt cx="208950" cy="208950"/>
          </a:xfrm>
        </p:grpSpPr>
        <p:sp>
          <p:nvSpPr>
            <p:cNvPr id="2050" name="Google Shape;2050;p3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8" name="Google Shape;2078;p35"/>
          <p:cNvSpPr/>
          <p:nvPr/>
        </p:nvSpPr>
        <p:spPr>
          <a:xfrm>
            <a:off x="6862740" y="44387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9" name="Google Shape;2079;p35"/>
          <p:cNvGrpSpPr/>
          <p:nvPr/>
        </p:nvGrpSpPr>
        <p:grpSpPr>
          <a:xfrm rot="3427705">
            <a:off x="8018003" y="763604"/>
            <a:ext cx="340783" cy="340829"/>
            <a:chOff x="1460350" y="2402425"/>
            <a:chExt cx="208950" cy="208950"/>
          </a:xfrm>
        </p:grpSpPr>
        <p:sp>
          <p:nvSpPr>
            <p:cNvPr id="2080" name="Google Shape;2080;p3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09" name="Google Shape;2909;p49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2357075" y="1800192"/>
            <a:ext cx="21459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0" name="Google Shape;2910;p49"/>
          <p:cNvSpPr txBox="1">
            <a:spLocks noGrp="1"/>
          </p:cNvSpPr>
          <p:nvPr>
            <p:ph type="subTitle" idx="1"/>
          </p:nvPr>
        </p:nvSpPr>
        <p:spPr>
          <a:xfrm>
            <a:off x="2326688" y="2183322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1" name="Google Shape;2911;p49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4668850" y="1800192"/>
            <a:ext cx="2090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2" name="Google Shape;2912;p49"/>
          <p:cNvSpPr txBox="1">
            <a:spLocks noGrp="1"/>
          </p:cNvSpPr>
          <p:nvPr>
            <p:ph type="subTitle" idx="4"/>
          </p:nvPr>
        </p:nvSpPr>
        <p:spPr>
          <a:xfrm>
            <a:off x="4610812" y="2183322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3" name="Google Shape;2913;p49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357075" y="3385992"/>
            <a:ext cx="21459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4" name="Google Shape;2914;p49"/>
          <p:cNvSpPr txBox="1">
            <a:spLocks noGrp="1"/>
          </p:cNvSpPr>
          <p:nvPr>
            <p:ph type="subTitle" idx="6"/>
          </p:nvPr>
        </p:nvSpPr>
        <p:spPr>
          <a:xfrm>
            <a:off x="2326688" y="3769197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5" name="Google Shape;2915;p49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4668850" y="3385992"/>
            <a:ext cx="20907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6" name="Google Shape;2916;p49"/>
          <p:cNvSpPr txBox="1">
            <a:spLocks noGrp="1"/>
          </p:cNvSpPr>
          <p:nvPr>
            <p:ph type="subTitle" idx="8"/>
          </p:nvPr>
        </p:nvSpPr>
        <p:spPr>
          <a:xfrm>
            <a:off x="4610812" y="3769197"/>
            <a:ext cx="2206500" cy="6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7" name="Google Shape;2917;p49"/>
          <p:cNvSpPr/>
          <p:nvPr/>
        </p:nvSpPr>
        <p:spPr>
          <a:xfrm flipH="1">
            <a:off x="275102" y="190975"/>
            <a:ext cx="1224600" cy="1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8" name="Google Shape;2918;p49"/>
          <p:cNvGrpSpPr/>
          <p:nvPr/>
        </p:nvGrpSpPr>
        <p:grpSpPr>
          <a:xfrm flipH="1">
            <a:off x="-349932" y="7"/>
            <a:ext cx="2862466" cy="1695774"/>
            <a:chOff x="238125" y="3383650"/>
            <a:chExt cx="1287775" cy="762900"/>
          </a:xfrm>
        </p:grpSpPr>
        <p:sp>
          <p:nvSpPr>
            <p:cNvPr id="2919" name="Google Shape;2919;p49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9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9"/>
          <p:cNvSpPr/>
          <p:nvPr/>
        </p:nvSpPr>
        <p:spPr>
          <a:xfrm rot="5062343" flipH="1">
            <a:off x="7295771" y="-746227"/>
            <a:ext cx="3456002" cy="3444657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9"/>
          <p:cNvSpPr/>
          <p:nvPr/>
        </p:nvSpPr>
        <p:spPr>
          <a:xfrm rot="-275769">
            <a:off x="-517850" y="3087677"/>
            <a:ext cx="2475700" cy="3341850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4" name="Google Shape;2924;p49"/>
          <p:cNvGrpSpPr/>
          <p:nvPr/>
        </p:nvGrpSpPr>
        <p:grpSpPr>
          <a:xfrm rot="5400000" flipH="1">
            <a:off x="7711841" y="3700871"/>
            <a:ext cx="970042" cy="1918341"/>
            <a:chOff x="961675" y="1958725"/>
            <a:chExt cx="563225" cy="1113825"/>
          </a:xfrm>
        </p:grpSpPr>
        <p:sp>
          <p:nvSpPr>
            <p:cNvPr id="2925" name="Google Shape;2925;p49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9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7" name="Google Shape;2927;p49"/>
          <p:cNvGrpSpPr/>
          <p:nvPr/>
        </p:nvGrpSpPr>
        <p:grpSpPr>
          <a:xfrm>
            <a:off x="8869812" y="2854975"/>
            <a:ext cx="475779" cy="475800"/>
            <a:chOff x="1460350" y="2402425"/>
            <a:chExt cx="208950" cy="208950"/>
          </a:xfrm>
        </p:grpSpPr>
        <p:sp>
          <p:nvSpPr>
            <p:cNvPr id="2928" name="Google Shape;2928;p4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9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9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9"/>
          <p:cNvGrpSpPr/>
          <p:nvPr/>
        </p:nvGrpSpPr>
        <p:grpSpPr>
          <a:xfrm rot="3427705">
            <a:off x="8370228" y="469054"/>
            <a:ext cx="340783" cy="340829"/>
            <a:chOff x="1460350" y="2402425"/>
            <a:chExt cx="208950" cy="208950"/>
          </a:xfrm>
        </p:grpSpPr>
        <p:sp>
          <p:nvSpPr>
            <p:cNvPr id="2957" name="Google Shape;2957;p4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9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9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9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9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9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9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5" name="Google Shape;2985;p49"/>
          <p:cNvSpPr/>
          <p:nvPr/>
        </p:nvSpPr>
        <p:spPr>
          <a:xfrm>
            <a:off x="6179065" y="4617732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49"/>
          <p:cNvSpPr/>
          <p:nvPr/>
        </p:nvSpPr>
        <p:spPr>
          <a:xfrm>
            <a:off x="299290" y="41583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6_2_1_1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55"/>
          <p:cNvSpPr/>
          <p:nvPr/>
        </p:nvSpPr>
        <p:spPr>
          <a:xfrm rot="10800000" flipH="1">
            <a:off x="-204575" y="-174287"/>
            <a:ext cx="5140939" cy="746143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8" name="Google Shape;3338;p55"/>
          <p:cNvGrpSpPr/>
          <p:nvPr/>
        </p:nvGrpSpPr>
        <p:grpSpPr>
          <a:xfrm rot="10800000">
            <a:off x="-204564" y="3521898"/>
            <a:ext cx="3396378" cy="1758637"/>
            <a:chOff x="238125" y="3383650"/>
            <a:chExt cx="1287775" cy="762900"/>
          </a:xfrm>
        </p:grpSpPr>
        <p:sp>
          <p:nvSpPr>
            <p:cNvPr id="3339" name="Google Shape;3339;p55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5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5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2" name="Google Shape;3342;p55"/>
          <p:cNvGrpSpPr/>
          <p:nvPr/>
        </p:nvGrpSpPr>
        <p:grpSpPr>
          <a:xfrm flipH="1">
            <a:off x="7694612" y="-64977"/>
            <a:ext cx="1470186" cy="2907306"/>
            <a:chOff x="961675" y="1958725"/>
            <a:chExt cx="563225" cy="1113825"/>
          </a:xfrm>
        </p:grpSpPr>
        <p:sp>
          <p:nvSpPr>
            <p:cNvPr id="3343" name="Google Shape;3343;p55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5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55"/>
          <p:cNvSpPr/>
          <p:nvPr/>
        </p:nvSpPr>
        <p:spPr>
          <a:xfrm>
            <a:off x="476615" y="5715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55"/>
          <p:cNvSpPr/>
          <p:nvPr/>
        </p:nvSpPr>
        <p:spPr>
          <a:xfrm>
            <a:off x="3828488" y="4386975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7" name="Google Shape;3347;p55"/>
          <p:cNvGrpSpPr/>
          <p:nvPr/>
        </p:nvGrpSpPr>
        <p:grpSpPr>
          <a:xfrm>
            <a:off x="3486487" y="333600"/>
            <a:ext cx="475779" cy="475800"/>
            <a:chOff x="1460350" y="2402425"/>
            <a:chExt cx="208950" cy="208950"/>
          </a:xfrm>
        </p:grpSpPr>
        <p:sp>
          <p:nvSpPr>
            <p:cNvPr id="3348" name="Google Shape;3348;p5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6" name="Google Shape;3376;p55"/>
          <p:cNvSpPr/>
          <p:nvPr/>
        </p:nvSpPr>
        <p:spPr>
          <a:xfrm>
            <a:off x="8192015" y="441925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7" name="Google Shape;3377;p55"/>
          <p:cNvGrpSpPr/>
          <p:nvPr/>
        </p:nvGrpSpPr>
        <p:grpSpPr>
          <a:xfrm>
            <a:off x="8429704" y="1823718"/>
            <a:ext cx="465708" cy="465770"/>
            <a:chOff x="1460350" y="2402425"/>
            <a:chExt cx="208950" cy="208950"/>
          </a:xfrm>
        </p:grpSpPr>
        <p:sp>
          <p:nvSpPr>
            <p:cNvPr id="3378" name="Google Shape;3378;p5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6" name="Google Shape;3406;p55"/>
          <p:cNvSpPr txBox="1">
            <a:spLocks noGrp="1"/>
          </p:cNvSpPr>
          <p:nvPr>
            <p:ph type="title"/>
          </p:nvPr>
        </p:nvSpPr>
        <p:spPr>
          <a:xfrm>
            <a:off x="714300" y="1935750"/>
            <a:ext cx="3082800" cy="12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07" name="Google Shape;3407;p55"/>
          <p:cNvSpPr txBox="1">
            <a:spLocks noGrp="1"/>
          </p:cNvSpPr>
          <p:nvPr>
            <p:ph type="title" idx="2"/>
          </p:nvPr>
        </p:nvSpPr>
        <p:spPr>
          <a:xfrm>
            <a:off x="4936375" y="719725"/>
            <a:ext cx="3158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08" name="Google Shape;3408;p55"/>
          <p:cNvSpPr txBox="1">
            <a:spLocks noGrp="1"/>
          </p:cNvSpPr>
          <p:nvPr>
            <p:ph type="subTitle" idx="1"/>
          </p:nvPr>
        </p:nvSpPr>
        <p:spPr>
          <a:xfrm>
            <a:off x="4936375" y="1097126"/>
            <a:ext cx="31584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9" name="Google Shape;3409;p55"/>
          <p:cNvSpPr txBox="1">
            <a:spLocks noGrp="1"/>
          </p:cNvSpPr>
          <p:nvPr>
            <p:ph type="title" idx="3"/>
          </p:nvPr>
        </p:nvSpPr>
        <p:spPr>
          <a:xfrm>
            <a:off x="4936379" y="3464874"/>
            <a:ext cx="3158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0" name="Google Shape;3410;p55"/>
          <p:cNvSpPr txBox="1">
            <a:spLocks noGrp="1"/>
          </p:cNvSpPr>
          <p:nvPr>
            <p:ph type="subTitle" idx="4"/>
          </p:nvPr>
        </p:nvSpPr>
        <p:spPr>
          <a:xfrm>
            <a:off x="4936375" y="3842275"/>
            <a:ext cx="31584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55"/>
          <p:cNvSpPr txBox="1">
            <a:spLocks noGrp="1"/>
          </p:cNvSpPr>
          <p:nvPr>
            <p:ph type="title" idx="5"/>
          </p:nvPr>
        </p:nvSpPr>
        <p:spPr>
          <a:xfrm>
            <a:off x="4936378" y="2092300"/>
            <a:ext cx="3158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12" name="Google Shape;3412;p55"/>
          <p:cNvSpPr txBox="1">
            <a:spLocks noGrp="1"/>
          </p:cNvSpPr>
          <p:nvPr>
            <p:ph type="subTitle" idx="6"/>
          </p:nvPr>
        </p:nvSpPr>
        <p:spPr>
          <a:xfrm>
            <a:off x="4936380" y="2469701"/>
            <a:ext cx="3158400" cy="7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"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2" name="Google Shape;3962;p64"/>
          <p:cNvGrpSpPr/>
          <p:nvPr/>
        </p:nvGrpSpPr>
        <p:grpSpPr>
          <a:xfrm flipH="1">
            <a:off x="1286181" y="700497"/>
            <a:ext cx="7011015" cy="4319112"/>
            <a:chOff x="1569550" y="629994"/>
            <a:chExt cx="5900038" cy="3634698"/>
          </a:xfrm>
        </p:grpSpPr>
        <p:grpSp>
          <p:nvGrpSpPr>
            <p:cNvPr id="3963" name="Google Shape;3963;p64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3964" name="Google Shape;3964;p64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64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64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64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64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9" name="Google Shape;3969;p64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0" name="Google Shape;3970;p64"/>
          <p:cNvGrpSpPr/>
          <p:nvPr/>
        </p:nvGrpSpPr>
        <p:grpSpPr>
          <a:xfrm rot="10800000">
            <a:off x="-281232" y="3449289"/>
            <a:ext cx="2862466" cy="1695774"/>
            <a:chOff x="238125" y="3383650"/>
            <a:chExt cx="1287775" cy="762900"/>
          </a:xfrm>
        </p:grpSpPr>
        <p:sp>
          <p:nvSpPr>
            <p:cNvPr id="3971" name="Google Shape;3971;p64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64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64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64"/>
          <p:cNvGrpSpPr/>
          <p:nvPr/>
        </p:nvGrpSpPr>
        <p:grpSpPr>
          <a:xfrm rot="5400000">
            <a:off x="7522822" y="-584584"/>
            <a:ext cx="1175451" cy="2324553"/>
            <a:chOff x="961675" y="1958725"/>
            <a:chExt cx="563225" cy="1113825"/>
          </a:xfrm>
        </p:grpSpPr>
        <p:sp>
          <p:nvSpPr>
            <p:cNvPr id="3975" name="Google Shape;3975;p64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64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2_1">
    <p:spTree>
      <p:nvGrpSpPr>
        <p:cNvPr id="1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8" name="Google Shape;3978;p65"/>
          <p:cNvGrpSpPr/>
          <p:nvPr/>
        </p:nvGrpSpPr>
        <p:grpSpPr>
          <a:xfrm rot="10800000" flipH="1">
            <a:off x="6691758" y="3468233"/>
            <a:ext cx="2862466" cy="1695774"/>
            <a:chOff x="238125" y="3383650"/>
            <a:chExt cx="1287775" cy="762900"/>
          </a:xfrm>
        </p:grpSpPr>
        <p:sp>
          <p:nvSpPr>
            <p:cNvPr id="3979" name="Google Shape;3979;p65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65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65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2" name="Google Shape;3982;p65"/>
          <p:cNvGrpSpPr/>
          <p:nvPr/>
        </p:nvGrpSpPr>
        <p:grpSpPr>
          <a:xfrm rot="-5400000" flipH="1">
            <a:off x="574720" y="-584584"/>
            <a:ext cx="1175451" cy="2324553"/>
            <a:chOff x="961675" y="1958725"/>
            <a:chExt cx="563225" cy="1113825"/>
          </a:xfrm>
        </p:grpSpPr>
        <p:sp>
          <p:nvSpPr>
            <p:cNvPr id="3983" name="Google Shape;3983;p65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65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5" name="Google Shape;3985;p65"/>
          <p:cNvSpPr/>
          <p:nvPr/>
        </p:nvSpPr>
        <p:spPr>
          <a:xfrm>
            <a:off x="-152687" y="446290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6" name="Google Shape;3986;p65"/>
          <p:cNvGrpSpPr/>
          <p:nvPr/>
        </p:nvGrpSpPr>
        <p:grpSpPr>
          <a:xfrm>
            <a:off x="-198288" y="1445825"/>
            <a:ext cx="475779" cy="475800"/>
            <a:chOff x="1460350" y="2402425"/>
            <a:chExt cx="208950" cy="208950"/>
          </a:xfrm>
        </p:grpSpPr>
        <p:sp>
          <p:nvSpPr>
            <p:cNvPr id="3987" name="Google Shape;3987;p6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6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6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6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6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6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6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6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6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6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6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6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6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6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6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6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6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6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6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5" name="Google Shape;4015;p65"/>
          <p:cNvGrpSpPr/>
          <p:nvPr/>
        </p:nvGrpSpPr>
        <p:grpSpPr>
          <a:xfrm rot="3427705">
            <a:off x="3096928" y="4999029"/>
            <a:ext cx="340783" cy="340829"/>
            <a:chOff x="1460350" y="2402425"/>
            <a:chExt cx="208950" cy="208950"/>
          </a:xfrm>
        </p:grpSpPr>
        <p:sp>
          <p:nvSpPr>
            <p:cNvPr id="4016" name="Google Shape;4016;p6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65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6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65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65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65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65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65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65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65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6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65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65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65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65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6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65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6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65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6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65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65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4" name="Google Shape;4044;p65"/>
          <p:cNvSpPr/>
          <p:nvPr/>
        </p:nvSpPr>
        <p:spPr>
          <a:xfrm>
            <a:off x="8850715" y="934032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65"/>
          <p:cNvSpPr/>
          <p:nvPr/>
        </p:nvSpPr>
        <p:spPr>
          <a:xfrm>
            <a:off x="5433965" y="-189818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3"/>
          <p:cNvGrpSpPr/>
          <p:nvPr/>
        </p:nvGrpSpPr>
        <p:grpSpPr>
          <a:xfrm>
            <a:off x="4870108" y="630544"/>
            <a:ext cx="4112429" cy="3882309"/>
            <a:chOff x="4544101" y="322704"/>
            <a:chExt cx="4764719" cy="4498098"/>
          </a:xfrm>
        </p:grpSpPr>
        <p:sp>
          <p:nvSpPr>
            <p:cNvPr id="96" name="Google Shape;96;p3"/>
            <p:cNvSpPr/>
            <p:nvPr/>
          </p:nvSpPr>
          <p:spPr>
            <a:xfrm rot="-5400000">
              <a:off x="4868120" y="592796"/>
              <a:ext cx="3880390" cy="3390833"/>
            </a:xfrm>
            <a:custGeom>
              <a:avLst/>
              <a:gdLst/>
              <a:ahLst/>
              <a:cxnLst/>
              <a:rect l="l" t="t" r="r" b="b"/>
              <a:pathLst>
                <a:path w="46369" h="40519" extrusionOk="0">
                  <a:moveTo>
                    <a:pt x="35639" y="0"/>
                  </a:moveTo>
                  <a:lnTo>
                    <a:pt x="35135" y="20"/>
                  </a:lnTo>
                  <a:lnTo>
                    <a:pt x="34631" y="61"/>
                  </a:lnTo>
                  <a:lnTo>
                    <a:pt x="34126" y="121"/>
                  </a:lnTo>
                  <a:lnTo>
                    <a:pt x="33602" y="202"/>
                  </a:lnTo>
                  <a:lnTo>
                    <a:pt x="33098" y="303"/>
                  </a:lnTo>
                  <a:lnTo>
                    <a:pt x="32614" y="424"/>
                  </a:lnTo>
                  <a:lnTo>
                    <a:pt x="32110" y="565"/>
                  </a:lnTo>
                  <a:lnTo>
                    <a:pt x="31625" y="706"/>
                  </a:lnTo>
                  <a:lnTo>
                    <a:pt x="31141" y="887"/>
                  </a:lnTo>
                  <a:lnTo>
                    <a:pt x="30657" y="1089"/>
                  </a:lnTo>
                  <a:lnTo>
                    <a:pt x="30193" y="1291"/>
                  </a:lnTo>
                  <a:lnTo>
                    <a:pt x="29730" y="1513"/>
                  </a:lnTo>
                  <a:lnTo>
                    <a:pt x="29286" y="1755"/>
                  </a:lnTo>
                  <a:lnTo>
                    <a:pt x="28842" y="1997"/>
                  </a:lnTo>
                  <a:lnTo>
                    <a:pt x="27995" y="2602"/>
                  </a:lnTo>
                  <a:lnTo>
                    <a:pt x="27209" y="3126"/>
                  </a:lnTo>
                  <a:lnTo>
                    <a:pt x="26422" y="3590"/>
                  </a:lnTo>
                  <a:lnTo>
                    <a:pt x="25676" y="3993"/>
                  </a:lnTo>
                  <a:lnTo>
                    <a:pt x="24929" y="4336"/>
                  </a:lnTo>
                  <a:lnTo>
                    <a:pt x="24546" y="4498"/>
                  </a:lnTo>
                  <a:lnTo>
                    <a:pt x="24183" y="4639"/>
                  </a:lnTo>
                  <a:lnTo>
                    <a:pt x="23820" y="4760"/>
                  </a:lnTo>
                  <a:lnTo>
                    <a:pt x="23437" y="4861"/>
                  </a:lnTo>
                  <a:lnTo>
                    <a:pt x="22711" y="5062"/>
                  </a:lnTo>
                  <a:lnTo>
                    <a:pt x="21945" y="5204"/>
                  </a:lnTo>
                  <a:lnTo>
                    <a:pt x="21158" y="5304"/>
                  </a:lnTo>
                  <a:lnTo>
                    <a:pt x="20371" y="5365"/>
                  </a:lnTo>
                  <a:lnTo>
                    <a:pt x="19524" y="5405"/>
                  </a:lnTo>
                  <a:lnTo>
                    <a:pt x="17729" y="5405"/>
                  </a:lnTo>
                  <a:lnTo>
                    <a:pt x="16761" y="5365"/>
                  </a:lnTo>
                  <a:lnTo>
                    <a:pt x="15733" y="5304"/>
                  </a:lnTo>
                  <a:lnTo>
                    <a:pt x="15208" y="5284"/>
                  </a:lnTo>
                  <a:lnTo>
                    <a:pt x="14664" y="5284"/>
                  </a:lnTo>
                  <a:lnTo>
                    <a:pt x="14099" y="5345"/>
                  </a:lnTo>
                  <a:lnTo>
                    <a:pt x="13534" y="5405"/>
                  </a:lnTo>
                  <a:lnTo>
                    <a:pt x="12969" y="5506"/>
                  </a:lnTo>
                  <a:lnTo>
                    <a:pt x="12385" y="5627"/>
                  </a:lnTo>
                  <a:lnTo>
                    <a:pt x="11800" y="5788"/>
                  </a:lnTo>
                  <a:lnTo>
                    <a:pt x="11215" y="5970"/>
                  </a:lnTo>
                  <a:lnTo>
                    <a:pt x="10630" y="6172"/>
                  </a:lnTo>
                  <a:lnTo>
                    <a:pt x="10045" y="6414"/>
                  </a:lnTo>
                  <a:lnTo>
                    <a:pt x="9480" y="6676"/>
                  </a:lnTo>
                  <a:lnTo>
                    <a:pt x="8895" y="6958"/>
                  </a:lnTo>
                  <a:lnTo>
                    <a:pt x="8310" y="7281"/>
                  </a:lnTo>
                  <a:lnTo>
                    <a:pt x="7746" y="7624"/>
                  </a:lnTo>
                  <a:lnTo>
                    <a:pt x="7201" y="7987"/>
                  </a:lnTo>
                  <a:lnTo>
                    <a:pt x="6657" y="8370"/>
                  </a:lnTo>
                  <a:lnTo>
                    <a:pt x="6112" y="8794"/>
                  </a:lnTo>
                  <a:lnTo>
                    <a:pt x="5588" y="9237"/>
                  </a:lnTo>
                  <a:lnTo>
                    <a:pt x="5063" y="9681"/>
                  </a:lnTo>
                  <a:lnTo>
                    <a:pt x="4579" y="10185"/>
                  </a:lnTo>
                  <a:lnTo>
                    <a:pt x="4095" y="10689"/>
                  </a:lnTo>
                  <a:lnTo>
                    <a:pt x="3631" y="11214"/>
                  </a:lnTo>
                  <a:lnTo>
                    <a:pt x="3188" y="11779"/>
                  </a:lnTo>
                  <a:lnTo>
                    <a:pt x="2764" y="12343"/>
                  </a:lnTo>
                  <a:lnTo>
                    <a:pt x="2381" y="12948"/>
                  </a:lnTo>
                  <a:lnTo>
                    <a:pt x="1998" y="13574"/>
                  </a:lnTo>
                  <a:lnTo>
                    <a:pt x="1655" y="14199"/>
                  </a:lnTo>
                  <a:lnTo>
                    <a:pt x="1332" y="14864"/>
                  </a:lnTo>
                  <a:lnTo>
                    <a:pt x="1030" y="15550"/>
                  </a:lnTo>
                  <a:lnTo>
                    <a:pt x="767" y="16256"/>
                  </a:lnTo>
                  <a:lnTo>
                    <a:pt x="546" y="16962"/>
                  </a:lnTo>
                  <a:lnTo>
                    <a:pt x="344" y="17708"/>
                  </a:lnTo>
                  <a:lnTo>
                    <a:pt x="182" y="18454"/>
                  </a:lnTo>
                  <a:lnTo>
                    <a:pt x="82" y="19201"/>
                  </a:lnTo>
                  <a:lnTo>
                    <a:pt x="21" y="19947"/>
                  </a:lnTo>
                  <a:lnTo>
                    <a:pt x="1" y="20673"/>
                  </a:lnTo>
                  <a:lnTo>
                    <a:pt x="41" y="21379"/>
                  </a:lnTo>
                  <a:lnTo>
                    <a:pt x="102" y="22085"/>
                  </a:lnTo>
                  <a:lnTo>
                    <a:pt x="223" y="22791"/>
                  </a:lnTo>
                  <a:lnTo>
                    <a:pt x="384" y="23476"/>
                  </a:lnTo>
                  <a:lnTo>
                    <a:pt x="566" y="24142"/>
                  </a:lnTo>
                  <a:lnTo>
                    <a:pt x="808" y="24807"/>
                  </a:lnTo>
                  <a:lnTo>
                    <a:pt x="1070" y="25433"/>
                  </a:lnTo>
                  <a:lnTo>
                    <a:pt x="1352" y="26058"/>
                  </a:lnTo>
                  <a:lnTo>
                    <a:pt x="1695" y="26683"/>
                  </a:lnTo>
                  <a:lnTo>
                    <a:pt x="2038" y="27268"/>
                  </a:lnTo>
                  <a:lnTo>
                    <a:pt x="2441" y="27833"/>
                  </a:lnTo>
                  <a:lnTo>
                    <a:pt x="2845" y="28397"/>
                  </a:lnTo>
                  <a:lnTo>
                    <a:pt x="3288" y="28922"/>
                  </a:lnTo>
                  <a:lnTo>
                    <a:pt x="3752" y="29426"/>
                  </a:lnTo>
                  <a:lnTo>
                    <a:pt x="4236" y="29910"/>
                  </a:lnTo>
                  <a:lnTo>
                    <a:pt x="4741" y="30374"/>
                  </a:lnTo>
                  <a:lnTo>
                    <a:pt x="5265" y="30818"/>
                  </a:lnTo>
                  <a:lnTo>
                    <a:pt x="5810" y="31221"/>
                  </a:lnTo>
                  <a:lnTo>
                    <a:pt x="6354" y="31604"/>
                  </a:lnTo>
                  <a:lnTo>
                    <a:pt x="6939" y="31967"/>
                  </a:lnTo>
                  <a:lnTo>
                    <a:pt x="7524" y="32290"/>
                  </a:lnTo>
                  <a:lnTo>
                    <a:pt x="8109" y="32572"/>
                  </a:lnTo>
                  <a:lnTo>
                    <a:pt x="8714" y="32835"/>
                  </a:lnTo>
                  <a:lnTo>
                    <a:pt x="9319" y="33077"/>
                  </a:lnTo>
                  <a:lnTo>
                    <a:pt x="9944" y="33278"/>
                  </a:lnTo>
                  <a:lnTo>
                    <a:pt x="10569" y="33440"/>
                  </a:lnTo>
                  <a:lnTo>
                    <a:pt x="11195" y="33561"/>
                  </a:lnTo>
                  <a:lnTo>
                    <a:pt x="11820" y="33662"/>
                  </a:lnTo>
                  <a:lnTo>
                    <a:pt x="13292" y="33803"/>
                  </a:lnTo>
                  <a:lnTo>
                    <a:pt x="14704" y="33944"/>
                  </a:lnTo>
                  <a:lnTo>
                    <a:pt x="15390" y="34025"/>
                  </a:lnTo>
                  <a:lnTo>
                    <a:pt x="16055" y="34105"/>
                  </a:lnTo>
                  <a:lnTo>
                    <a:pt x="16701" y="34206"/>
                  </a:lnTo>
                  <a:lnTo>
                    <a:pt x="17326" y="34347"/>
                  </a:lnTo>
                  <a:lnTo>
                    <a:pt x="17931" y="34509"/>
                  </a:lnTo>
                  <a:lnTo>
                    <a:pt x="18496" y="34710"/>
                  </a:lnTo>
                  <a:lnTo>
                    <a:pt x="18778" y="34811"/>
                  </a:lnTo>
                  <a:lnTo>
                    <a:pt x="19040" y="34932"/>
                  </a:lnTo>
                  <a:lnTo>
                    <a:pt x="19302" y="35073"/>
                  </a:lnTo>
                  <a:lnTo>
                    <a:pt x="19565" y="35235"/>
                  </a:lnTo>
                  <a:lnTo>
                    <a:pt x="19807" y="35396"/>
                  </a:lnTo>
                  <a:lnTo>
                    <a:pt x="20028" y="35557"/>
                  </a:lnTo>
                  <a:lnTo>
                    <a:pt x="20271" y="35759"/>
                  </a:lnTo>
                  <a:lnTo>
                    <a:pt x="20472" y="35961"/>
                  </a:lnTo>
                  <a:lnTo>
                    <a:pt x="20674" y="36183"/>
                  </a:lnTo>
                  <a:lnTo>
                    <a:pt x="20876" y="36425"/>
                  </a:lnTo>
                  <a:lnTo>
                    <a:pt x="21077" y="36687"/>
                  </a:lnTo>
                  <a:lnTo>
                    <a:pt x="21239" y="36969"/>
                  </a:lnTo>
                  <a:lnTo>
                    <a:pt x="21541" y="37453"/>
                  </a:lnTo>
                  <a:lnTo>
                    <a:pt x="21864" y="37917"/>
                  </a:lnTo>
                  <a:lnTo>
                    <a:pt x="22207" y="38341"/>
                  </a:lnTo>
                  <a:lnTo>
                    <a:pt x="22570" y="38764"/>
                  </a:lnTo>
                  <a:lnTo>
                    <a:pt x="22953" y="39127"/>
                  </a:lnTo>
                  <a:lnTo>
                    <a:pt x="23356" y="39470"/>
                  </a:lnTo>
                  <a:lnTo>
                    <a:pt x="23558" y="39611"/>
                  </a:lnTo>
                  <a:lnTo>
                    <a:pt x="23780" y="39752"/>
                  </a:lnTo>
                  <a:lnTo>
                    <a:pt x="24002" y="39894"/>
                  </a:lnTo>
                  <a:lnTo>
                    <a:pt x="24224" y="40015"/>
                  </a:lnTo>
                  <a:lnTo>
                    <a:pt x="24466" y="40115"/>
                  </a:lnTo>
                  <a:lnTo>
                    <a:pt x="24728" y="40216"/>
                  </a:lnTo>
                  <a:lnTo>
                    <a:pt x="24970" y="40297"/>
                  </a:lnTo>
                  <a:lnTo>
                    <a:pt x="25232" y="40378"/>
                  </a:lnTo>
                  <a:lnTo>
                    <a:pt x="25514" y="40438"/>
                  </a:lnTo>
                  <a:lnTo>
                    <a:pt x="25797" y="40479"/>
                  </a:lnTo>
                  <a:lnTo>
                    <a:pt x="26079" y="40519"/>
                  </a:lnTo>
                  <a:lnTo>
                    <a:pt x="27007" y="40519"/>
                  </a:lnTo>
                  <a:lnTo>
                    <a:pt x="27330" y="40479"/>
                  </a:lnTo>
                  <a:lnTo>
                    <a:pt x="27672" y="40438"/>
                  </a:lnTo>
                  <a:lnTo>
                    <a:pt x="28015" y="40378"/>
                  </a:lnTo>
                  <a:lnTo>
                    <a:pt x="28378" y="40297"/>
                  </a:lnTo>
                  <a:lnTo>
                    <a:pt x="28741" y="40196"/>
                  </a:lnTo>
                  <a:lnTo>
                    <a:pt x="29125" y="40075"/>
                  </a:lnTo>
                  <a:lnTo>
                    <a:pt x="29810" y="39833"/>
                  </a:lnTo>
                  <a:lnTo>
                    <a:pt x="30456" y="39591"/>
                  </a:lnTo>
                  <a:lnTo>
                    <a:pt x="31061" y="39309"/>
                  </a:lnTo>
                  <a:lnTo>
                    <a:pt x="31646" y="39006"/>
                  </a:lnTo>
                  <a:lnTo>
                    <a:pt x="32210" y="38704"/>
                  </a:lnTo>
                  <a:lnTo>
                    <a:pt x="32715" y="38381"/>
                  </a:lnTo>
                  <a:lnTo>
                    <a:pt x="33219" y="38038"/>
                  </a:lnTo>
                  <a:lnTo>
                    <a:pt x="33683" y="37675"/>
                  </a:lnTo>
                  <a:lnTo>
                    <a:pt x="34126" y="37312"/>
                  </a:lnTo>
                  <a:lnTo>
                    <a:pt x="34530" y="36929"/>
                  </a:lnTo>
                  <a:lnTo>
                    <a:pt x="34913" y="36546"/>
                  </a:lnTo>
                  <a:lnTo>
                    <a:pt x="35296" y="36162"/>
                  </a:lnTo>
                  <a:lnTo>
                    <a:pt x="35639" y="35759"/>
                  </a:lnTo>
                  <a:lnTo>
                    <a:pt x="35962" y="35356"/>
                  </a:lnTo>
                  <a:lnTo>
                    <a:pt x="36264" y="34932"/>
                  </a:lnTo>
                  <a:lnTo>
                    <a:pt x="36547" y="34529"/>
                  </a:lnTo>
                  <a:lnTo>
                    <a:pt x="36809" y="34105"/>
                  </a:lnTo>
                  <a:lnTo>
                    <a:pt x="37051" y="33702"/>
                  </a:lnTo>
                  <a:lnTo>
                    <a:pt x="37293" y="33278"/>
                  </a:lnTo>
                  <a:lnTo>
                    <a:pt x="37515" y="32875"/>
                  </a:lnTo>
                  <a:lnTo>
                    <a:pt x="37918" y="32048"/>
                  </a:lnTo>
                  <a:lnTo>
                    <a:pt x="38281" y="31261"/>
                  </a:lnTo>
                  <a:lnTo>
                    <a:pt x="38604" y="30495"/>
                  </a:lnTo>
                  <a:lnTo>
                    <a:pt x="38886" y="29789"/>
                  </a:lnTo>
                  <a:lnTo>
                    <a:pt x="39169" y="29124"/>
                  </a:lnTo>
                  <a:lnTo>
                    <a:pt x="39431" y="28519"/>
                  </a:lnTo>
                  <a:lnTo>
                    <a:pt x="39713" y="27954"/>
                  </a:lnTo>
                  <a:lnTo>
                    <a:pt x="40016" y="27429"/>
                  </a:lnTo>
                  <a:lnTo>
                    <a:pt x="40338" y="26925"/>
                  </a:lnTo>
                  <a:lnTo>
                    <a:pt x="40681" y="26441"/>
                  </a:lnTo>
                  <a:lnTo>
                    <a:pt x="41044" y="25957"/>
                  </a:lnTo>
                  <a:lnTo>
                    <a:pt x="41407" y="25493"/>
                  </a:lnTo>
                  <a:lnTo>
                    <a:pt x="42154" y="24565"/>
                  </a:lnTo>
                  <a:lnTo>
                    <a:pt x="42920" y="23618"/>
                  </a:lnTo>
                  <a:lnTo>
                    <a:pt x="43283" y="23133"/>
                  </a:lnTo>
                  <a:lnTo>
                    <a:pt x="43646" y="22649"/>
                  </a:lnTo>
                  <a:lnTo>
                    <a:pt x="43989" y="22125"/>
                  </a:lnTo>
                  <a:lnTo>
                    <a:pt x="44312" y="21601"/>
                  </a:lnTo>
                  <a:lnTo>
                    <a:pt x="44614" y="21036"/>
                  </a:lnTo>
                  <a:lnTo>
                    <a:pt x="44896" y="20451"/>
                  </a:lnTo>
                  <a:lnTo>
                    <a:pt x="45159" y="19806"/>
                  </a:lnTo>
                  <a:lnTo>
                    <a:pt x="45421" y="19059"/>
                  </a:lnTo>
                  <a:lnTo>
                    <a:pt x="45663" y="18253"/>
                  </a:lnTo>
                  <a:lnTo>
                    <a:pt x="45885" y="17385"/>
                  </a:lnTo>
                  <a:lnTo>
                    <a:pt x="46066" y="16437"/>
                  </a:lnTo>
                  <a:lnTo>
                    <a:pt x="46147" y="15953"/>
                  </a:lnTo>
                  <a:lnTo>
                    <a:pt x="46207" y="15449"/>
                  </a:lnTo>
                  <a:lnTo>
                    <a:pt x="46268" y="14945"/>
                  </a:lnTo>
                  <a:lnTo>
                    <a:pt x="46308" y="14421"/>
                  </a:lnTo>
                  <a:lnTo>
                    <a:pt x="46349" y="13896"/>
                  </a:lnTo>
                  <a:lnTo>
                    <a:pt x="46369" y="13352"/>
                  </a:lnTo>
                  <a:lnTo>
                    <a:pt x="46369" y="12807"/>
                  </a:lnTo>
                  <a:lnTo>
                    <a:pt x="46349" y="12242"/>
                  </a:lnTo>
                  <a:lnTo>
                    <a:pt x="46308" y="11698"/>
                  </a:lnTo>
                  <a:lnTo>
                    <a:pt x="46268" y="11133"/>
                  </a:lnTo>
                  <a:lnTo>
                    <a:pt x="46187" y="10568"/>
                  </a:lnTo>
                  <a:lnTo>
                    <a:pt x="46107" y="10004"/>
                  </a:lnTo>
                  <a:lnTo>
                    <a:pt x="45986" y="9419"/>
                  </a:lnTo>
                  <a:lnTo>
                    <a:pt x="45844" y="8854"/>
                  </a:lnTo>
                  <a:lnTo>
                    <a:pt x="45703" y="8289"/>
                  </a:lnTo>
                  <a:lnTo>
                    <a:pt x="45522" y="7725"/>
                  </a:lnTo>
                  <a:lnTo>
                    <a:pt x="45300" y="7160"/>
                  </a:lnTo>
                  <a:lnTo>
                    <a:pt x="45078" y="6595"/>
                  </a:lnTo>
                  <a:lnTo>
                    <a:pt x="44816" y="6051"/>
                  </a:lnTo>
                  <a:lnTo>
                    <a:pt x="44533" y="5486"/>
                  </a:lnTo>
                  <a:lnTo>
                    <a:pt x="44231" y="4941"/>
                  </a:lnTo>
                  <a:lnTo>
                    <a:pt x="43888" y="4417"/>
                  </a:lnTo>
                  <a:lnTo>
                    <a:pt x="43505" y="3893"/>
                  </a:lnTo>
                  <a:lnTo>
                    <a:pt x="43122" y="3429"/>
                  </a:lnTo>
                  <a:lnTo>
                    <a:pt x="42738" y="2985"/>
                  </a:lnTo>
                  <a:lnTo>
                    <a:pt x="42335" y="2582"/>
                  </a:lnTo>
                  <a:lnTo>
                    <a:pt x="41912" y="2198"/>
                  </a:lnTo>
                  <a:lnTo>
                    <a:pt x="41468" y="1856"/>
                  </a:lnTo>
                  <a:lnTo>
                    <a:pt x="41024" y="1533"/>
                  </a:lnTo>
                  <a:lnTo>
                    <a:pt x="40560" y="1250"/>
                  </a:lnTo>
                  <a:lnTo>
                    <a:pt x="40096" y="1008"/>
                  </a:lnTo>
                  <a:lnTo>
                    <a:pt x="39632" y="787"/>
                  </a:lnTo>
                  <a:lnTo>
                    <a:pt x="39148" y="605"/>
                  </a:lnTo>
                  <a:lnTo>
                    <a:pt x="38664" y="444"/>
                  </a:lnTo>
                  <a:lnTo>
                    <a:pt x="38160" y="303"/>
                  </a:lnTo>
                  <a:lnTo>
                    <a:pt x="37676" y="182"/>
                  </a:lnTo>
                  <a:lnTo>
                    <a:pt x="37172" y="101"/>
                  </a:lnTo>
                  <a:lnTo>
                    <a:pt x="36668" y="40"/>
                  </a:lnTo>
                  <a:lnTo>
                    <a:pt x="36163" y="20"/>
                  </a:lnTo>
                  <a:lnTo>
                    <a:pt x="35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4089190" y="777616"/>
              <a:ext cx="1694705" cy="784882"/>
            </a:xfrm>
            <a:custGeom>
              <a:avLst/>
              <a:gdLst/>
              <a:ahLst/>
              <a:cxnLst/>
              <a:rect l="l" t="t" r="r" b="b"/>
              <a:pathLst>
                <a:path w="20251" h="9379" extrusionOk="0">
                  <a:moveTo>
                    <a:pt x="12324" y="0"/>
                  </a:moveTo>
                  <a:lnTo>
                    <a:pt x="11679" y="20"/>
                  </a:lnTo>
                  <a:lnTo>
                    <a:pt x="11013" y="61"/>
                  </a:lnTo>
                  <a:lnTo>
                    <a:pt x="10327" y="141"/>
                  </a:lnTo>
                  <a:lnTo>
                    <a:pt x="9601" y="262"/>
                  </a:lnTo>
                  <a:lnTo>
                    <a:pt x="8835" y="424"/>
                  </a:lnTo>
                  <a:lnTo>
                    <a:pt x="8028" y="605"/>
                  </a:lnTo>
                  <a:lnTo>
                    <a:pt x="7625" y="726"/>
                  </a:lnTo>
                  <a:lnTo>
                    <a:pt x="7221" y="847"/>
                  </a:lnTo>
                  <a:lnTo>
                    <a:pt x="6495" y="1089"/>
                  </a:lnTo>
                  <a:lnTo>
                    <a:pt x="5830" y="1372"/>
                  </a:lnTo>
                  <a:lnTo>
                    <a:pt x="5204" y="1674"/>
                  </a:lnTo>
                  <a:lnTo>
                    <a:pt x="4640" y="1997"/>
                  </a:lnTo>
                  <a:lnTo>
                    <a:pt x="4115" y="2340"/>
                  </a:lnTo>
                  <a:lnTo>
                    <a:pt x="3651" y="2683"/>
                  </a:lnTo>
                  <a:lnTo>
                    <a:pt x="3228" y="3046"/>
                  </a:lnTo>
                  <a:lnTo>
                    <a:pt x="2825" y="3409"/>
                  </a:lnTo>
                  <a:lnTo>
                    <a:pt x="2482" y="3752"/>
                  </a:lnTo>
                  <a:lnTo>
                    <a:pt x="2159" y="4115"/>
                  </a:lnTo>
                  <a:lnTo>
                    <a:pt x="1856" y="4457"/>
                  </a:lnTo>
                  <a:lnTo>
                    <a:pt x="1332" y="5103"/>
                  </a:lnTo>
                  <a:lnTo>
                    <a:pt x="868" y="5688"/>
                  </a:lnTo>
                  <a:lnTo>
                    <a:pt x="606" y="6031"/>
                  </a:lnTo>
                  <a:lnTo>
                    <a:pt x="384" y="6353"/>
                  </a:lnTo>
                  <a:lnTo>
                    <a:pt x="223" y="6656"/>
                  </a:lnTo>
                  <a:lnTo>
                    <a:pt x="102" y="6938"/>
                  </a:lnTo>
                  <a:lnTo>
                    <a:pt x="41" y="7200"/>
                  </a:lnTo>
                  <a:lnTo>
                    <a:pt x="1" y="7422"/>
                  </a:lnTo>
                  <a:lnTo>
                    <a:pt x="21" y="7624"/>
                  </a:lnTo>
                  <a:lnTo>
                    <a:pt x="82" y="7805"/>
                  </a:lnTo>
                  <a:lnTo>
                    <a:pt x="162" y="7947"/>
                  </a:lnTo>
                  <a:lnTo>
                    <a:pt x="283" y="8047"/>
                  </a:lnTo>
                  <a:lnTo>
                    <a:pt x="445" y="8128"/>
                  </a:lnTo>
                  <a:lnTo>
                    <a:pt x="626" y="8168"/>
                  </a:lnTo>
                  <a:lnTo>
                    <a:pt x="828" y="8189"/>
                  </a:lnTo>
                  <a:lnTo>
                    <a:pt x="1070" y="8148"/>
                  </a:lnTo>
                  <a:lnTo>
                    <a:pt x="1312" y="8088"/>
                  </a:lnTo>
                  <a:lnTo>
                    <a:pt x="1594" y="7967"/>
                  </a:lnTo>
                  <a:lnTo>
                    <a:pt x="2542" y="7422"/>
                  </a:lnTo>
                  <a:lnTo>
                    <a:pt x="3450" y="6918"/>
                  </a:lnTo>
                  <a:lnTo>
                    <a:pt x="4357" y="6474"/>
                  </a:lnTo>
                  <a:lnTo>
                    <a:pt x="5204" y="6091"/>
                  </a:lnTo>
                  <a:lnTo>
                    <a:pt x="6052" y="5768"/>
                  </a:lnTo>
                  <a:lnTo>
                    <a:pt x="6858" y="5486"/>
                  </a:lnTo>
                  <a:lnTo>
                    <a:pt x="7645" y="5264"/>
                  </a:lnTo>
                  <a:lnTo>
                    <a:pt x="8411" y="5083"/>
                  </a:lnTo>
                  <a:lnTo>
                    <a:pt x="9158" y="4942"/>
                  </a:lnTo>
                  <a:lnTo>
                    <a:pt x="9884" y="4861"/>
                  </a:lnTo>
                  <a:lnTo>
                    <a:pt x="10590" y="4820"/>
                  </a:lnTo>
                  <a:lnTo>
                    <a:pt x="11275" y="4820"/>
                  </a:lnTo>
                  <a:lnTo>
                    <a:pt x="11941" y="4861"/>
                  </a:lnTo>
                  <a:lnTo>
                    <a:pt x="12606" y="4921"/>
                  </a:lnTo>
                  <a:lnTo>
                    <a:pt x="13232" y="5042"/>
                  </a:lnTo>
                  <a:lnTo>
                    <a:pt x="13857" y="5204"/>
                  </a:lnTo>
                  <a:lnTo>
                    <a:pt x="14159" y="5284"/>
                  </a:lnTo>
                  <a:lnTo>
                    <a:pt x="14442" y="5405"/>
                  </a:lnTo>
                  <a:lnTo>
                    <a:pt x="14724" y="5526"/>
                  </a:lnTo>
                  <a:lnTo>
                    <a:pt x="14986" y="5647"/>
                  </a:lnTo>
                  <a:lnTo>
                    <a:pt x="15248" y="5809"/>
                  </a:lnTo>
                  <a:lnTo>
                    <a:pt x="15491" y="5970"/>
                  </a:lnTo>
                  <a:lnTo>
                    <a:pt x="15975" y="6313"/>
                  </a:lnTo>
                  <a:lnTo>
                    <a:pt x="16398" y="6676"/>
                  </a:lnTo>
                  <a:lnTo>
                    <a:pt x="16801" y="7059"/>
                  </a:lnTo>
                  <a:lnTo>
                    <a:pt x="17185" y="7442"/>
                  </a:lnTo>
                  <a:lnTo>
                    <a:pt x="17528" y="7826"/>
                  </a:lnTo>
                  <a:lnTo>
                    <a:pt x="18133" y="8511"/>
                  </a:lnTo>
                  <a:lnTo>
                    <a:pt x="18415" y="8814"/>
                  </a:lnTo>
                  <a:lnTo>
                    <a:pt x="18677" y="9056"/>
                  </a:lnTo>
                  <a:lnTo>
                    <a:pt x="18899" y="9237"/>
                  </a:lnTo>
                  <a:lnTo>
                    <a:pt x="19020" y="9298"/>
                  </a:lnTo>
                  <a:lnTo>
                    <a:pt x="19141" y="9358"/>
                  </a:lnTo>
                  <a:lnTo>
                    <a:pt x="19242" y="9379"/>
                  </a:lnTo>
                  <a:lnTo>
                    <a:pt x="19363" y="9379"/>
                  </a:lnTo>
                  <a:lnTo>
                    <a:pt x="19464" y="9358"/>
                  </a:lnTo>
                  <a:lnTo>
                    <a:pt x="19565" y="9318"/>
                  </a:lnTo>
                  <a:lnTo>
                    <a:pt x="19665" y="9237"/>
                  </a:lnTo>
                  <a:lnTo>
                    <a:pt x="19746" y="9157"/>
                  </a:lnTo>
                  <a:lnTo>
                    <a:pt x="19847" y="9036"/>
                  </a:lnTo>
                  <a:lnTo>
                    <a:pt x="19928" y="8915"/>
                  </a:lnTo>
                  <a:lnTo>
                    <a:pt x="19988" y="8753"/>
                  </a:lnTo>
                  <a:lnTo>
                    <a:pt x="20049" y="8592"/>
                  </a:lnTo>
                  <a:lnTo>
                    <a:pt x="20109" y="8411"/>
                  </a:lnTo>
                  <a:lnTo>
                    <a:pt x="20149" y="8209"/>
                  </a:lnTo>
                  <a:lnTo>
                    <a:pt x="20230" y="7765"/>
                  </a:lnTo>
                  <a:lnTo>
                    <a:pt x="20250" y="7281"/>
                  </a:lnTo>
                  <a:lnTo>
                    <a:pt x="20230" y="6757"/>
                  </a:lnTo>
                  <a:lnTo>
                    <a:pt x="20170" y="6212"/>
                  </a:lnTo>
                  <a:lnTo>
                    <a:pt x="20049" y="5627"/>
                  </a:lnTo>
                  <a:lnTo>
                    <a:pt x="19968" y="5345"/>
                  </a:lnTo>
                  <a:lnTo>
                    <a:pt x="19887" y="5042"/>
                  </a:lnTo>
                  <a:lnTo>
                    <a:pt x="19766" y="4760"/>
                  </a:lnTo>
                  <a:lnTo>
                    <a:pt x="19665" y="4457"/>
                  </a:lnTo>
                  <a:lnTo>
                    <a:pt x="19524" y="4175"/>
                  </a:lnTo>
                  <a:lnTo>
                    <a:pt x="19363" y="3873"/>
                  </a:lnTo>
                  <a:lnTo>
                    <a:pt x="19202" y="3590"/>
                  </a:lnTo>
                  <a:lnTo>
                    <a:pt x="19020" y="3308"/>
                  </a:lnTo>
                  <a:lnTo>
                    <a:pt x="18818" y="3025"/>
                  </a:lnTo>
                  <a:lnTo>
                    <a:pt x="18617" y="2763"/>
                  </a:lnTo>
                  <a:lnTo>
                    <a:pt x="18375" y="2501"/>
                  </a:lnTo>
                  <a:lnTo>
                    <a:pt x="18133" y="2259"/>
                  </a:lnTo>
                  <a:lnTo>
                    <a:pt x="17850" y="2017"/>
                  </a:lnTo>
                  <a:lnTo>
                    <a:pt x="17568" y="1775"/>
                  </a:lnTo>
                  <a:lnTo>
                    <a:pt x="17104" y="1452"/>
                  </a:lnTo>
                  <a:lnTo>
                    <a:pt x="16620" y="1150"/>
                  </a:lnTo>
                  <a:lnTo>
                    <a:pt x="16136" y="888"/>
                  </a:lnTo>
                  <a:lnTo>
                    <a:pt x="15632" y="646"/>
                  </a:lnTo>
                  <a:lnTo>
                    <a:pt x="15127" y="464"/>
                  </a:lnTo>
                  <a:lnTo>
                    <a:pt x="14603" y="303"/>
                  </a:lnTo>
                  <a:lnTo>
                    <a:pt x="14059" y="162"/>
                  </a:lnTo>
                  <a:lnTo>
                    <a:pt x="13514" y="81"/>
                  </a:lnTo>
                  <a:lnTo>
                    <a:pt x="12929" y="20"/>
                  </a:lnTo>
                  <a:lnTo>
                    <a:pt x="123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-5400000">
              <a:off x="7984669" y="2625693"/>
              <a:ext cx="688644" cy="433907"/>
            </a:xfrm>
            <a:custGeom>
              <a:avLst/>
              <a:gdLst/>
              <a:ahLst/>
              <a:cxnLst/>
              <a:rect l="l" t="t" r="r" b="b"/>
              <a:pathLst>
                <a:path w="8229" h="5185" extrusionOk="0">
                  <a:moveTo>
                    <a:pt x="2077" y="1"/>
                  </a:moveTo>
                  <a:lnTo>
                    <a:pt x="1634" y="21"/>
                  </a:lnTo>
                  <a:lnTo>
                    <a:pt x="1271" y="81"/>
                  </a:lnTo>
                  <a:lnTo>
                    <a:pt x="928" y="162"/>
                  </a:lnTo>
                  <a:lnTo>
                    <a:pt x="645" y="283"/>
                  </a:lnTo>
                  <a:lnTo>
                    <a:pt x="424" y="444"/>
                  </a:lnTo>
                  <a:lnTo>
                    <a:pt x="323" y="525"/>
                  </a:lnTo>
                  <a:lnTo>
                    <a:pt x="242" y="606"/>
                  </a:lnTo>
                  <a:lnTo>
                    <a:pt x="161" y="707"/>
                  </a:lnTo>
                  <a:lnTo>
                    <a:pt x="101" y="787"/>
                  </a:lnTo>
                  <a:lnTo>
                    <a:pt x="61" y="888"/>
                  </a:lnTo>
                  <a:lnTo>
                    <a:pt x="20" y="989"/>
                  </a:lnTo>
                  <a:lnTo>
                    <a:pt x="20" y="1090"/>
                  </a:lnTo>
                  <a:lnTo>
                    <a:pt x="0" y="1191"/>
                  </a:lnTo>
                  <a:lnTo>
                    <a:pt x="20" y="1292"/>
                  </a:lnTo>
                  <a:lnTo>
                    <a:pt x="40" y="1392"/>
                  </a:lnTo>
                  <a:lnTo>
                    <a:pt x="81" y="1493"/>
                  </a:lnTo>
                  <a:lnTo>
                    <a:pt x="121" y="1574"/>
                  </a:lnTo>
                  <a:lnTo>
                    <a:pt x="182" y="1675"/>
                  </a:lnTo>
                  <a:lnTo>
                    <a:pt x="262" y="1776"/>
                  </a:lnTo>
                  <a:lnTo>
                    <a:pt x="343" y="1856"/>
                  </a:lnTo>
                  <a:lnTo>
                    <a:pt x="444" y="1937"/>
                  </a:lnTo>
                  <a:lnTo>
                    <a:pt x="565" y="2018"/>
                  </a:lnTo>
                  <a:lnTo>
                    <a:pt x="706" y="2078"/>
                  </a:lnTo>
                  <a:lnTo>
                    <a:pt x="1008" y="2219"/>
                  </a:lnTo>
                  <a:lnTo>
                    <a:pt x="1372" y="2300"/>
                  </a:lnTo>
                  <a:lnTo>
                    <a:pt x="1735" y="2381"/>
                  </a:lnTo>
                  <a:lnTo>
                    <a:pt x="2077" y="2421"/>
                  </a:lnTo>
                  <a:lnTo>
                    <a:pt x="2703" y="2481"/>
                  </a:lnTo>
                  <a:lnTo>
                    <a:pt x="3227" y="2522"/>
                  </a:lnTo>
                  <a:lnTo>
                    <a:pt x="3671" y="2582"/>
                  </a:lnTo>
                  <a:lnTo>
                    <a:pt x="3893" y="2623"/>
                  </a:lnTo>
                  <a:lnTo>
                    <a:pt x="4094" y="2663"/>
                  </a:lnTo>
                  <a:lnTo>
                    <a:pt x="4296" y="2744"/>
                  </a:lnTo>
                  <a:lnTo>
                    <a:pt x="4477" y="2865"/>
                  </a:lnTo>
                  <a:lnTo>
                    <a:pt x="4679" y="2986"/>
                  </a:lnTo>
                  <a:lnTo>
                    <a:pt x="4881" y="3167"/>
                  </a:lnTo>
                  <a:lnTo>
                    <a:pt x="5083" y="3369"/>
                  </a:lnTo>
                  <a:lnTo>
                    <a:pt x="5284" y="3631"/>
                  </a:lnTo>
                  <a:lnTo>
                    <a:pt x="5990" y="4539"/>
                  </a:lnTo>
                  <a:lnTo>
                    <a:pt x="6252" y="4841"/>
                  </a:lnTo>
                  <a:lnTo>
                    <a:pt x="6373" y="4962"/>
                  </a:lnTo>
                  <a:lnTo>
                    <a:pt x="6474" y="5043"/>
                  </a:lnTo>
                  <a:lnTo>
                    <a:pt x="6595" y="5103"/>
                  </a:lnTo>
                  <a:lnTo>
                    <a:pt x="6716" y="5164"/>
                  </a:lnTo>
                  <a:lnTo>
                    <a:pt x="6837" y="5184"/>
                  </a:lnTo>
                  <a:lnTo>
                    <a:pt x="6978" y="5184"/>
                  </a:lnTo>
                  <a:lnTo>
                    <a:pt x="7120" y="5164"/>
                  </a:lnTo>
                  <a:lnTo>
                    <a:pt x="7281" y="5124"/>
                  </a:lnTo>
                  <a:lnTo>
                    <a:pt x="7644" y="4982"/>
                  </a:lnTo>
                  <a:lnTo>
                    <a:pt x="7745" y="4922"/>
                  </a:lnTo>
                  <a:lnTo>
                    <a:pt x="7846" y="4861"/>
                  </a:lnTo>
                  <a:lnTo>
                    <a:pt x="7926" y="4801"/>
                  </a:lnTo>
                  <a:lnTo>
                    <a:pt x="7987" y="4720"/>
                  </a:lnTo>
                  <a:lnTo>
                    <a:pt x="8047" y="4619"/>
                  </a:lnTo>
                  <a:lnTo>
                    <a:pt x="8108" y="4539"/>
                  </a:lnTo>
                  <a:lnTo>
                    <a:pt x="8189" y="4317"/>
                  </a:lnTo>
                  <a:lnTo>
                    <a:pt x="8229" y="4095"/>
                  </a:lnTo>
                  <a:lnTo>
                    <a:pt x="8229" y="3833"/>
                  </a:lnTo>
                  <a:lnTo>
                    <a:pt x="8209" y="3550"/>
                  </a:lnTo>
                  <a:lnTo>
                    <a:pt x="8148" y="3268"/>
                  </a:lnTo>
                  <a:lnTo>
                    <a:pt x="8047" y="2986"/>
                  </a:lnTo>
                  <a:lnTo>
                    <a:pt x="7926" y="2683"/>
                  </a:lnTo>
                  <a:lnTo>
                    <a:pt x="7785" y="2401"/>
                  </a:lnTo>
                  <a:lnTo>
                    <a:pt x="7604" y="2098"/>
                  </a:lnTo>
                  <a:lnTo>
                    <a:pt x="7382" y="1816"/>
                  </a:lnTo>
                  <a:lnTo>
                    <a:pt x="7160" y="1554"/>
                  </a:lnTo>
                  <a:lnTo>
                    <a:pt x="6898" y="1292"/>
                  </a:lnTo>
                  <a:lnTo>
                    <a:pt x="6615" y="1070"/>
                  </a:lnTo>
                  <a:lnTo>
                    <a:pt x="6313" y="868"/>
                  </a:lnTo>
                  <a:lnTo>
                    <a:pt x="5970" y="686"/>
                  </a:lnTo>
                  <a:lnTo>
                    <a:pt x="5627" y="525"/>
                  </a:lnTo>
                  <a:lnTo>
                    <a:pt x="5244" y="404"/>
                  </a:lnTo>
                  <a:lnTo>
                    <a:pt x="4881" y="303"/>
                  </a:lnTo>
                  <a:lnTo>
                    <a:pt x="4498" y="223"/>
                  </a:lnTo>
                  <a:lnTo>
                    <a:pt x="4114" y="142"/>
                  </a:lnTo>
                  <a:lnTo>
                    <a:pt x="3751" y="102"/>
                  </a:lnTo>
                  <a:lnTo>
                    <a:pt x="3106" y="21"/>
                  </a:lnTo>
                  <a:lnTo>
                    <a:pt x="25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-5400000">
              <a:off x="7949190" y="672925"/>
              <a:ext cx="1291260" cy="1428001"/>
            </a:xfrm>
            <a:custGeom>
              <a:avLst/>
              <a:gdLst/>
              <a:ahLst/>
              <a:cxnLst/>
              <a:rect l="l" t="t" r="r" b="b"/>
              <a:pathLst>
                <a:path w="15430" h="17064" extrusionOk="0">
                  <a:moveTo>
                    <a:pt x="14461" y="1"/>
                  </a:moveTo>
                  <a:lnTo>
                    <a:pt x="14340" y="21"/>
                  </a:lnTo>
                  <a:lnTo>
                    <a:pt x="14219" y="61"/>
                  </a:lnTo>
                  <a:lnTo>
                    <a:pt x="14078" y="122"/>
                  </a:lnTo>
                  <a:lnTo>
                    <a:pt x="13937" y="222"/>
                  </a:lnTo>
                  <a:lnTo>
                    <a:pt x="13776" y="343"/>
                  </a:lnTo>
                  <a:lnTo>
                    <a:pt x="13634" y="485"/>
                  </a:lnTo>
                  <a:lnTo>
                    <a:pt x="13473" y="646"/>
                  </a:lnTo>
                  <a:lnTo>
                    <a:pt x="13312" y="848"/>
                  </a:lnTo>
                  <a:lnTo>
                    <a:pt x="13150" y="1070"/>
                  </a:lnTo>
                  <a:lnTo>
                    <a:pt x="12989" y="1312"/>
                  </a:lnTo>
                  <a:lnTo>
                    <a:pt x="12868" y="1513"/>
                  </a:lnTo>
                  <a:lnTo>
                    <a:pt x="12545" y="2058"/>
                  </a:lnTo>
                  <a:lnTo>
                    <a:pt x="12041" y="2865"/>
                  </a:lnTo>
                  <a:lnTo>
                    <a:pt x="11718" y="3349"/>
                  </a:lnTo>
                  <a:lnTo>
                    <a:pt x="11355" y="3853"/>
                  </a:lnTo>
                  <a:lnTo>
                    <a:pt x="10952" y="4377"/>
                  </a:lnTo>
                  <a:lnTo>
                    <a:pt x="10508" y="4942"/>
                  </a:lnTo>
                  <a:lnTo>
                    <a:pt x="10024" y="5487"/>
                  </a:lnTo>
                  <a:lnTo>
                    <a:pt x="9520" y="6031"/>
                  </a:lnTo>
                  <a:lnTo>
                    <a:pt x="8996" y="6555"/>
                  </a:lnTo>
                  <a:lnTo>
                    <a:pt x="8431" y="7039"/>
                  </a:lnTo>
                  <a:lnTo>
                    <a:pt x="8128" y="7282"/>
                  </a:lnTo>
                  <a:lnTo>
                    <a:pt x="7846" y="7503"/>
                  </a:lnTo>
                  <a:lnTo>
                    <a:pt x="7544" y="7725"/>
                  </a:lnTo>
                  <a:lnTo>
                    <a:pt x="7221" y="7907"/>
                  </a:lnTo>
                  <a:lnTo>
                    <a:pt x="6011" y="8653"/>
                  </a:lnTo>
                  <a:lnTo>
                    <a:pt x="4861" y="9339"/>
                  </a:lnTo>
                  <a:lnTo>
                    <a:pt x="4317" y="9661"/>
                  </a:lnTo>
                  <a:lnTo>
                    <a:pt x="3792" y="10004"/>
                  </a:lnTo>
                  <a:lnTo>
                    <a:pt x="3308" y="10347"/>
                  </a:lnTo>
                  <a:lnTo>
                    <a:pt x="2824" y="10690"/>
                  </a:lnTo>
                  <a:lnTo>
                    <a:pt x="2380" y="11033"/>
                  </a:lnTo>
                  <a:lnTo>
                    <a:pt x="1957" y="11396"/>
                  </a:lnTo>
                  <a:lnTo>
                    <a:pt x="1574" y="11779"/>
                  </a:lnTo>
                  <a:lnTo>
                    <a:pt x="1231" y="12182"/>
                  </a:lnTo>
                  <a:lnTo>
                    <a:pt x="908" y="12606"/>
                  </a:lnTo>
                  <a:lnTo>
                    <a:pt x="626" y="13050"/>
                  </a:lnTo>
                  <a:lnTo>
                    <a:pt x="505" y="13292"/>
                  </a:lnTo>
                  <a:lnTo>
                    <a:pt x="384" y="13534"/>
                  </a:lnTo>
                  <a:lnTo>
                    <a:pt x="283" y="13796"/>
                  </a:lnTo>
                  <a:lnTo>
                    <a:pt x="202" y="14058"/>
                  </a:lnTo>
                  <a:lnTo>
                    <a:pt x="121" y="14320"/>
                  </a:lnTo>
                  <a:lnTo>
                    <a:pt x="61" y="14562"/>
                  </a:lnTo>
                  <a:lnTo>
                    <a:pt x="21" y="14804"/>
                  </a:lnTo>
                  <a:lnTo>
                    <a:pt x="0" y="15026"/>
                  </a:lnTo>
                  <a:lnTo>
                    <a:pt x="0" y="15248"/>
                  </a:lnTo>
                  <a:lnTo>
                    <a:pt x="21" y="15470"/>
                  </a:lnTo>
                  <a:lnTo>
                    <a:pt x="61" y="15652"/>
                  </a:lnTo>
                  <a:lnTo>
                    <a:pt x="121" y="15853"/>
                  </a:lnTo>
                  <a:lnTo>
                    <a:pt x="182" y="16015"/>
                  </a:lnTo>
                  <a:lnTo>
                    <a:pt x="283" y="16176"/>
                  </a:lnTo>
                  <a:lnTo>
                    <a:pt x="384" y="16337"/>
                  </a:lnTo>
                  <a:lnTo>
                    <a:pt x="505" y="16458"/>
                  </a:lnTo>
                  <a:lnTo>
                    <a:pt x="646" y="16579"/>
                  </a:lnTo>
                  <a:lnTo>
                    <a:pt x="807" y="16700"/>
                  </a:lnTo>
                  <a:lnTo>
                    <a:pt x="989" y="16801"/>
                  </a:lnTo>
                  <a:lnTo>
                    <a:pt x="1170" y="16882"/>
                  </a:lnTo>
                  <a:lnTo>
                    <a:pt x="1372" y="16942"/>
                  </a:lnTo>
                  <a:lnTo>
                    <a:pt x="1574" y="17003"/>
                  </a:lnTo>
                  <a:lnTo>
                    <a:pt x="1816" y="17043"/>
                  </a:lnTo>
                  <a:lnTo>
                    <a:pt x="2037" y="17063"/>
                  </a:lnTo>
                  <a:lnTo>
                    <a:pt x="2562" y="17063"/>
                  </a:lnTo>
                  <a:lnTo>
                    <a:pt x="2844" y="17043"/>
                  </a:lnTo>
                  <a:lnTo>
                    <a:pt x="3127" y="17003"/>
                  </a:lnTo>
                  <a:lnTo>
                    <a:pt x="3429" y="16942"/>
                  </a:lnTo>
                  <a:lnTo>
                    <a:pt x="3732" y="16882"/>
                  </a:lnTo>
                  <a:lnTo>
                    <a:pt x="4054" y="16781"/>
                  </a:lnTo>
                  <a:lnTo>
                    <a:pt x="4377" y="16680"/>
                  </a:lnTo>
                  <a:lnTo>
                    <a:pt x="4720" y="16559"/>
                  </a:lnTo>
                  <a:lnTo>
                    <a:pt x="5063" y="16418"/>
                  </a:lnTo>
                  <a:lnTo>
                    <a:pt x="5406" y="16257"/>
                  </a:lnTo>
                  <a:lnTo>
                    <a:pt x="5769" y="16075"/>
                  </a:lnTo>
                  <a:lnTo>
                    <a:pt x="6132" y="15873"/>
                  </a:lnTo>
                  <a:lnTo>
                    <a:pt x="6495" y="15672"/>
                  </a:lnTo>
                  <a:lnTo>
                    <a:pt x="6858" y="15430"/>
                  </a:lnTo>
                  <a:lnTo>
                    <a:pt x="7241" y="15188"/>
                  </a:lnTo>
                  <a:lnTo>
                    <a:pt x="7604" y="14905"/>
                  </a:lnTo>
                  <a:lnTo>
                    <a:pt x="7967" y="14623"/>
                  </a:lnTo>
                  <a:lnTo>
                    <a:pt x="8693" y="14018"/>
                  </a:lnTo>
                  <a:lnTo>
                    <a:pt x="9419" y="13372"/>
                  </a:lnTo>
                  <a:lnTo>
                    <a:pt x="10105" y="12667"/>
                  </a:lnTo>
                  <a:lnTo>
                    <a:pt x="10791" y="11920"/>
                  </a:lnTo>
                  <a:lnTo>
                    <a:pt x="11436" y="11154"/>
                  </a:lnTo>
                  <a:lnTo>
                    <a:pt x="12061" y="10347"/>
                  </a:lnTo>
                  <a:lnTo>
                    <a:pt x="12646" y="9540"/>
                  </a:lnTo>
                  <a:lnTo>
                    <a:pt x="13171" y="8713"/>
                  </a:lnTo>
                  <a:lnTo>
                    <a:pt x="13655" y="7866"/>
                  </a:lnTo>
                  <a:lnTo>
                    <a:pt x="14098" y="7039"/>
                  </a:lnTo>
                  <a:lnTo>
                    <a:pt x="14300" y="6636"/>
                  </a:lnTo>
                  <a:lnTo>
                    <a:pt x="14482" y="6213"/>
                  </a:lnTo>
                  <a:lnTo>
                    <a:pt x="14643" y="5809"/>
                  </a:lnTo>
                  <a:lnTo>
                    <a:pt x="14784" y="5406"/>
                  </a:lnTo>
                  <a:lnTo>
                    <a:pt x="14925" y="5023"/>
                  </a:lnTo>
                  <a:lnTo>
                    <a:pt x="15026" y="4619"/>
                  </a:lnTo>
                  <a:lnTo>
                    <a:pt x="15208" y="3873"/>
                  </a:lnTo>
                  <a:lnTo>
                    <a:pt x="15329" y="3187"/>
                  </a:lnTo>
                  <a:lnTo>
                    <a:pt x="15409" y="2542"/>
                  </a:lnTo>
                  <a:lnTo>
                    <a:pt x="15429" y="1977"/>
                  </a:lnTo>
                  <a:lnTo>
                    <a:pt x="15409" y="1473"/>
                  </a:lnTo>
                  <a:lnTo>
                    <a:pt x="15369" y="1231"/>
                  </a:lnTo>
                  <a:lnTo>
                    <a:pt x="15349" y="1029"/>
                  </a:lnTo>
                  <a:lnTo>
                    <a:pt x="15288" y="828"/>
                  </a:lnTo>
                  <a:lnTo>
                    <a:pt x="15228" y="666"/>
                  </a:lnTo>
                  <a:lnTo>
                    <a:pt x="15167" y="505"/>
                  </a:lnTo>
                  <a:lnTo>
                    <a:pt x="15087" y="364"/>
                  </a:lnTo>
                  <a:lnTo>
                    <a:pt x="15006" y="243"/>
                  </a:lnTo>
                  <a:lnTo>
                    <a:pt x="14905" y="162"/>
                  </a:lnTo>
                  <a:lnTo>
                    <a:pt x="14804" y="81"/>
                  </a:lnTo>
                  <a:lnTo>
                    <a:pt x="14703" y="41"/>
                  </a:lnTo>
                  <a:lnTo>
                    <a:pt x="145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-5400000">
              <a:off x="5771957" y="2833325"/>
              <a:ext cx="1541059" cy="2433895"/>
            </a:xfrm>
            <a:custGeom>
              <a:avLst/>
              <a:gdLst/>
              <a:ahLst/>
              <a:cxnLst/>
              <a:rect l="l" t="t" r="r" b="b"/>
              <a:pathLst>
                <a:path w="18415" h="29084" extrusionOk="0">
                  <a:moveTo>
                    <a:pt x="17104" y="0"/>
                  </a:moveTo>
                  <a:lnTo>
                    <a:pt x="16539" y="41"/>
                  </a:lnTo>
                  <a:lnTo>
                    <a:pt x="15894" y="121"/>
                  </a:lnTo>
                  <a:lnTo>
                    <a:pt x="15168" y="262"/>
                  </a:lnTo>
                  <a:lnTo>
                    <a:pt x="14462" y="404"/>
                  </a:lnTo>
                  <a:lnTo>
                    <a:pt x="13756" y="565"/>
                  </a:lnTo>
                  <a:lnTo>
                    <a:pt x="13050" y="747"/>
                  </a:lnTo>
                  <a:lnTo>
                    <a:pt x="12344" y="948"/>
                  </a:lnTo>
                  <a:lnTo>
                    <a:pt x="11658" y="1170"/>
                  </a:lnTo>
                  <a:lnTo>
                    <a:pt x="10973" y="1392"/>
                  </a:lnTo>
                  <a:lnTo>
                    <a:pt x="10287" y="1654"/>
                  </a:lnTo>
                  <a:lnTo>
                    <a:pt x="9621" y="1936"/>
                  </a:lnTo>
                  <a:lnTo>
                    <a:pt x="8956" y="2239"/>
                  </a:lnTo>
                  <a:lnTo>
                    <a:pt x="8290" y="2562"/>
                  </a:lnTo>
                  <a:lnTo>
                    <a:pt x="7645" y="2905"/>
                  </a:lnTo>
                  <a:lnTo>
                    <a:pt x="6999" y="3247"/>
                  </a:lnTo>
                  <a:lnTo>
                    <a:pt x="6374" y="3631"/>
                  </a:lnTo>
                  <a:lnTo>
                    <a:pt x="5769" y="4014"/>
                  </a:lnTo>
                  <a:lnTo>
                    <a:pt x="5164" y="4437"/>
                  </a:lnTo>
                  <a:lnTo>
                    <a:pt x="4559" y="4861"/>
                  </a:lnTo>
                  <a:lnTo>
                    <a:pt x="4256" y="5103"/>
                  </a:lnTo>
                  <a:lnTo>
                    <a:pt x="3974" y="5365"/>
                  </a:lnTo>
                  <a:lnTo>
                    <a:pt x="3692" y="5627"/>
                  </a:lnTo>
                  <a:lnTo>
                    <a:pt x="3409" y="5910"/>
                  </a:lnTo>
                  <a:lnTo>
                    <a:pt x="3147" y="6212"/>
                  </a:lnTo>
                  <a:lnTo>
                    <a:pt x="2905" y="6515"/>
                  </a:lnTo>
                  <a:lnTo>
                    <a:pt x="2663" y="6837"/>
                  </a:lnTo>
                  <a:lnTo>
                    <a:pt x="2441" y="7160"/>
                  </a:lnTo>
                  <a:lnTo>
                    <a:pt x="2219" y="7503"/>
                  </a:lnTo>
                  <a:lnTo>
                    <a:pt x="2018" y="7846"/>
                  </a:lnTo>
                  <a:lnTo>
                    <a:pt x="1816" y="8189"/>
                  </a:lnTo>
                  <a:lnTo>
                    <a:pt x="1634" y="8552"/>
                  </a:lnTo>
                  <a:lnTo>
                    <a:pt x="1453" y="8915"/>
                  </a:lnTo>
                  <a:lnTo>
                    <a:pt x="1292" y="9298"/>
                  </a:lnTo>
                  <a:lnTo>
                    <a:pt x="989" y="10064"/>
                  </a:lnTo>
                  <a:lnTo>
                    <a:pt x="727" y="10851"/>
                  </a:lnTo>
                  <a:lnTo>
                    <a:pt x="525" y="11638"/>
                  </a:lnTo>
                  <a:lnTo>
                    <a:pt x="344" y="12444"/>
                  </a:lnTo>
                  <a:lnTo>
                    <a:pt x="202" y="13251"/>
                  </a:lnTo>
                  <a:lnTo>
                    <a:pt x="81" y="14038"/>
                  </a:lnTo>
                  <a:lnTo>
                    <a:pt x="21" y="14844"/>
                  </a:lnTo>
                  <a:lnTo>
                    <a:pt x="1" y="15631"/>
                  </a:lnTo>
                  <a:lnTo>
                    <a:pt x="1" y="16397"/>
                  </a:lnTo>
                  <a:lnTo>
                    <a:pt x="41" y="17164"/>
                  </a:lnTo>
                  <a:lnTo>
                    <a:pt x="102" y="17950"/>
                  </a:lnTo>
                  <a:lnTo>
                    <a:pt x="202" y="18717"/>
                  </a:lnTo>
                  <a:lnTo>
                    <a:pt x="344" y="19503"/>
                  </a:lnTo>
                  <a:lnTo>
                    <a:pt x="525" y="20250"/>
                  </a:lnTo>
                  <a:lnTo>
                    <a:pt x="727" y="21016"/>
                  </a:lnTo>
                  <a:lnTo>
                    <a:pt x="949" y="21762"/>
                  </a:lnTo>
                  <a:lnTo>
                    <a:pt x="1211" y="22509"/>
                  </a:lnTo>
                  <a:lnTo>
                    <a:pt x="1493" y="23235"/>
                  </a:lnTo>
                  <a:lnTo>
                    <a:pt x="1816" y="23961"/>
                  </a:lnTo>
                  <a:lnTo>
                    <a:pt x="2159" y="24667"/>
                  </a:lnTo>
                  <a:lnTo>
                    <a:pt x="2522" y="25352"/>
                  </a:lnTo>
                  <a:lnTo>
                    <a:pt x="2925" y="26038"/>
                  </a:lnTo>
                  <a:lnTo>
                    <a:pt x="3329" y="26704"/>
                  </a:lnTo>
                  <a:lnTo>
                    <a:pt x="3772" y="27349"/>
                  </a:lnTo>
                  <a:lnTo>
                    <a:pt x="4236" y="27994"/>
                  </a:lnTo>
                  <a:lnTo>
                    <a:pt x="4357" y="28136"/>
                  </a:lnTo>
                  <a:lnTo>
                    <a:pt x="4498" y="28277"/>
                  </a:lnTo>
                  <a:lnTo>
                    <a:pt x="4640" y="28418"/>
                  </a:lnTo>
                  <a:lnTo>
                    <a:pt x="4801" y="28539"/>
                  </a:lnTo>
                  <a:lnTo>
                    <a:pt x="4962" y="28640"/>
                  </a:lnTo>
                  <a:lnTo>
                    <a:pt x="5124" y="28741"/>
                  </a:lnTo>
                  <a:lnTo>
                    <a:pt x="5487" y="28902"/>
                  </a:lnTo>
                  <a:lnTo>
                    <a:pt x="5830" y="29003"/>
                  </a:lnTo>
                  <a:lnTo>
                    <a:pt x="6172" y="29063"/>
                  </a:lnTo>
                  <a:lnTo>
                    <a:pt x="6515" y="29083"/>
                  </a:lnTo>
                  <a:lnTo>
                    <a:pt x="6677" y="29063"/>
                  </a:lnTo>
                  <a:lnTo>
                    <a:pt x="6818" y="29043"/>
                  </a:lnTo>
                  <a:lnTo>
                    <a:pt x="6959" y="29023"/>
                  </a:lnTo>
                  <a:lnTo>
                    <a:pt x="7100" y="28983"/>
                  </a:lnTo>
                  <a:lnTo>
                    <a:pt x="7201" y="28922"/>
                  </a:lnTo>
                  <a:lnTo>
                    <a:pt x="7322" y="28862"/>
                  </a:lnTo>
                  <a:lnTo>
                    <a:pt x="7403" y="28781"/>
                  </a:lnTo>
                  <a:lnTo>
                    <a:pt x="7483" y="28700"/>
                  </a:lnTo>
                  <a:lnTo>
                    <a:pt x="7544" y="28599"/>
                  </a:lnTo>
                  <a:lnTo>
                    <a:pt x="7584" y="28478"/>
                  </a:lnTo>
                  <a:lnTo>
                    <a:pt x="7604" y="28357"/>
                  </a:lnTo>
                  <a:lnTo>
                    <a:pt x="7604" y="28216"/>
                  </a:lnTo>
                  <a:lnTo>
                    <a:pt x="7584" y="28075"/>
                  </a:lnTo>
                  <a:lnTo>
                    <a:pt x="7544" y="27934"/>
                  </a:lnTo>
                  <a:lnTo>
                    <a:pt x="7483" y="27752"/>
                  </a:lnTo>
                  <a:lnTo>
                    <a:pt x="7382" y="27591"/>
                  </a:lnTo>
                  <a:lnTo>
                    <a:pt x="7261" y="27389"/>
                  </a:lnTo>
                  <a:lnTo>
                    <a:pt x="7120" y="27188"/>
                  </a:lnTo>
                  <a:lnTo>
                    <a:pt x="6939" y="26966"/>
                  </a:lnTo>
                  <a:lnTo>
                    <a:pt x="6757" y="26704"/>
                  </a:lnTo>
                  <a:lnTo>
                    <a:pt x="6596" y="26421"/>
                  </a:lnTo>
                  <a:lnTo>
                    <a:pt x="6435" y="26119"/>
                  </a:lnTo>
                  <a:lnTo>
                    <a:pt x="6273" y="25796"/>
                  </a:lnTo>
                  <a:lnTo>
                    <a:pt x="6132" y="25453"/>
                  </a:lnTo>
                  <a:lnTo>
                    <a:pt x="5850" y="24747"/>
                  </a:lnTo>
                  <a:lnTo>
                    <a:pt x="5608" y="23961"/>
                  </a:lnTo>
                  <a:lnTo>
                    <a:pt x="5386" y="23134"/>
                  </a:lnTo>
                  <a:lnTo>
                    <a:pt x="5184" y="22266"/>
                  </a:lnTo>
                  <a:lnTo>
                    <a:pt x="5043" y="21359"/>
                  </a:lnTo>
                  <a:lnTo>
                    <a:pt x="4902" y="20431"/>
                  </a:lnTo>
                  <a:lnTo>
                    <a:pt x="4821" y="19483"/>
                  </a:lnTo>
                  <a:lnTo>
                    <a:pt x="4761" y="18515"/>
                  </a:lnTo>
                  <a:lnTo>
                    <a:pt x="4720" y="17547"/>
                  </a:lnTo>
                  <a:lnTo>
                    <a:pt x="4740" y="16599"/>
                  </a:lnTo>
                  <a:lnTo>
                    <a:pt x="4781" y="15651"/>
                  </a:lnTo>
                  <a:lnTo>
                    <a:pt x="4861" y="14723"/>
                  </a:lnTo>
                  <a:lnTo>
                    <a:pt x="4982" y="13816"/>
                  </a:lnTo>
                  <a:lnTo>
                    <a:pt x="5063" y="13372"/>
                  </a:lnTo>
                  <a:lnTo>
                    <a:pt x="5164" y="12928"/>
                  </a:lnTo>
                  <a:lnTo>
                    <a:pt x="5305" y="12505"/>
                  </a:lnTo>
                  <a:lnTo>
                    <a:pt x="5446" y="12081"/>
                  </a:lnTo>
                  <a:lnTo>
                    <a:pt x="5608" y="11658"/>
                  </a:lnTo>
                  <a:lnTo>
                    <a:pt x="5789" y="11234"/>
                  </a:lnTo>
                  <a:lnTo>
                    <a:pt x="5991" y="10811"/>
                  </a:lnTo>
                  <a:lnTo>
                    <a:pt x="6213" y="10387"/>
                  </a:lnTo>
                  <a:lnTo>
                    <a:pt x="6455" y="9984"/>
                  </a:lnTo>
                  <a:lnTo>
                    <a:pt x="6717" y="9580"/>
                  </a:lnTo>
                  <a:lnTo>
                    <a:pt x="6999" y="9177"/>
                  </a:lnTo>
                  <a:lnTo>
                    <a:pt x="7282" y="8794"/>
                  </a:lnTo>
                  <a:lnTo>
                    <a:pt x="7604" y="8390"/>
                  </a:lnTo>
                  <a:lnTo>
                    <a:pt x="7927" y="8007"/>
                  </a:lnTo>
                  <a:lnTo>
                    <a:pt x="8270" y="7644"/>
                  </a:lnTo>
                  <a:lnTo>
                    <a:pt x="8613" y="7261"/>
                  </a:lnTo>
                  <a:lnTo>
                    <a:pt x="8976" y="6898"/>
                  </a:lnTo>
                  <a:lnTo>
                    <a:pt x="9359" y="6535"/>
                  </a:lnTo>
                  <a:lnTo>
                    <a:pt x="9762" y="6192"/>
                  </a:lnTo>
                  <a:lnTo>
                    <a:pt x="10166" y="5829"/>
                  </a:lnTo>
                  <a:lnTo>
                    <a:pt x="10569" y="5486"/>
                  </a:lnTo>
                  <a:lnTo>
                    <a:pt x="11013" y="5163"/>
                  </a:lnTo>
                  <a:lnTo>
                    <a:pt x="11900" y="4518"/>
                  </a:lnTo>
                  <a:lnTo>
                    <a:pt x="12828" y="3893"/>
                  </a:lnTo>
                  <a:lnTo>
                    <a:pt x="13776" y="3308"/>
                  </a:lnTo>
                  <a:lnTo>
                    <a:pt x="14784" y="2743"/>
                  </a:lnTo>
                  <a:lnTo>
                    <a:pt x="15793" y="2219"/>
                  </a:lnTo>
                  <a:lnTo>
                    <a:pt x="16337" y="2017"/>
                  </a:lnTo>
                  <a:lnTo>
                    <a:pt x="16821" y="1795"/>
                  </a:lnTo>
                  <a:lnTo>
                    <a:pt x="17265" y="1594"/>
                  </a:lnTo>
                  <a:lnTo>
                    <a:pt x="17628" y="1372"/>
                  </a:lnTo>
                  <a:lnTo>
                    <a:pt x="17931" y="1150"/>
                  </a:lnTo>
                  <a:lnTo>
                    <a:pt x="18153" y="948"/>
                  </a:lnTo>
                  <a:lnTo>
                    <a:pt x="18253" y="847"/>
                  </a:lnTo>
                  <a:lnTo>
                    <a:pt x="18314" y="747"/>
                  </a:lnTo>
                  <a:lnTo>
                    <a:pt x="18374" y="646"/>
                  </a:lnTo>
                  <a:lnTo>
                    <a:pt x="18395" y="565"/>
                  </a:lnTo>
                  <a:lnTo>
                    <a:pt x="18415" y="464"/>
                  </a:lnTo>
                  <a:lnTo>
                    <a:pt x="18395" y="383"/>
                  </a:lnTo>
                  <a:lnTo>
                    <a:pt x="18374" y="323"/>
                  </a:lnTo>
                  <a:lnTo>
                    <a:pt x="18314" y="242"/>
                  </a:lnTo>
                  <a:lnTo>
                    <a:pt x="18253" y="182"/>
                  </a:lnTo>
                  <a:lnTo>
                    <a:pt x="18153" y="141"/>
                  </a:lnTo>
                  <a:lnTo>
                    <a:pt x="18032" y="81"/>
                  </a:lnTo>
                  <a:lnTo>
                    <a:pt x="17890" y="61"/>
                  </a:lnTo>
                  <a:lnTo>
                    <a:pt x="17729" y="20"/>
                  </a:lnTo>
                  <a:lnTo>
                    <a:pt x="175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20000" y="2145750"/>
            <a:ext cx="4560300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3"/>
          <p:cNvGrpSpPr/>
          <p:nvPr/>
        </p:nvGrpSpPr>
        <p:grpSpPr>
          <a:xfrm rot="-5400000" flipH="1">
            <a:off x="574720" y="-584584"/>
            <a:ext cx="1175451" cy="2324553"/>
            <a:chOff x="961675" y="1958725"/>
            <a:chExt cx="563225" cy="1113825"/>
          </a:xfrm>
        </p:grpSpPr>
        <p:sp>
          <p:nvSpPr>
            <p:cNvPr id="105" name="Google Shape;105;p3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 rot="5400000" flipH="1">
            <a:off x="-924680" y="2091609"/>
            <a:ext cx="5719701" cy="4411139"/>
            <a:chOff x="1569550" y="795179"/>
            <a:chExt cx="6519663" cy="3469513"/>
          </a:xfrm>
        </p:grpSpPr>
        <p:sp>
          <p:nvSpPr>
            <p:cNvPr id="108" name="Google Shape;108;p3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3"/>
            <p:cNvGrpSpPr/>
            <p:nvPr/>
          </p:nvGrpSpPr>
          <p:grpSpPr>
            <a:xfrm>
              <a:off x="1569550" y="795179"/>
              <a:ext cx="6519663" cy="3469513"/>
              <a:chOff x="6012925" y="3010525"/>
              <a:chExt cx="1512718" cy="964075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 rot="2145846">
                <a:off x="7297308" y="3198654"/>
                <a:ext cx="200225" cy="20938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" name="Google Shape;115;p3"/>
          <p:cNvGrpSpPr/>
          <p:nvPr/>
        </p:nvGrpSpPr>
        <p:grpSpPr>
          <a:xfrm rot="10800000" flipH="1">
            <a:off x="6281533" y="3449289"/>
            <a:ext cx="2862466" cy="1695774"/>
            <a:chOff x="238125" y="3383650"/>
            <a:chExt cx="1287775" cy="762900"/>
          </a:xfrm>
        </p:grpSpPr>
        <p:sp>
          <p:nvSpPr>
            <p:cNvPr id="116" name="Google Shape;116;p3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/>
          <p:nvPr/>
        </p:nvSpPr>
        <p:spPr>
          <a:xfrm>
            <a:off x="2848265" y="881045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7926102" y="541310"/>
            <a:ext cx="355483" cy="392721"/>
          </a:xfrm>
          <a:custGeom>
            <a:avLst/>
            <a:gdLst/>
            <a:ahLst/>
            <a:cxnLst/>
            <a:rect l="l" t="t" r="r" b="b"/>
            <a:pathLst>
              <a:path w="4131" h="4564" extrusionOk="0">
                <a:moveTo>
                  <a:pt x="3411" y="1"/>
                </a:moveTo>
                <a:lnTo>
                  <a:pt x="3266" y="49"/>
                </a:lnTo>
                <a:lnTo>
                  <a:pt x="3122" y="97"/>
                </a:lnTo>
                <a:lnTo>
                  <a:pt x="3026" y="193"/>
                </a:lnTo>
                <a:lnTo>
                  <a:pt x="2930" y="289"/>
                </a:lnTo>
                <a:lnTo>
                  <a:pt x="2834" y="529"/>
                </a:lnTo>
                <a:lnTo>
                  <a:pt x="2642" y="817"/>
                </a:lnTo>
                <a:lnTo>
                  <a:pt x="2546" y="865"/>
                </a:lnTo>
                <a:lnTo>
                  <a:pt x="2402" y="865"/>
                </a:lnTo>
                <a:lnTo>
                  <a:pt x="2306" y="769"/>
                </a:lnTo>
                <a:lnTo>
                  <a:pt x="2162" y="673"/>
                </a:lnTo>
                <a:lnTo>
                  <a:pt x="1874" y="385"/>
                </a:lnTo>
                <a:lnTo>
                  <a:pt x="1778" y="289"/>
                </a:lnTo>
                <a:lnTo>
                  <a:pt x="1682" y="241"/>
                </a:lnTo>
                <a:lnTo>
                  <a:pt x="1586" y="241"/>
                </a:lnTo>
                <a:lnTo>
                  <a:pt x="1490" y="337"/>
                </a:lnTo>
                <a:lnTo>
                  <a:pt x="1249" y="625"/>
                </a:lnTo>
                <a:lnTo>
                  <a:pt x="913" y="1153"/>
                </a:lnTo>
                <a:lnTo>
                  <a:pt x="913" y="1202"/>
                </a:lnTo>
                <a:lnTo>
                  <a:pt x="961" y="1250"/>
                </a:lnTo>
                <a:lnTo>
                  <a:pt x="1057" y="1346"/>
                </a:lnTo>
                <a:lnTo>
                  <a:pt x="1586" y="1490"/>
                </a:lnTo>
                <a:lnTo>
                  <a:pt x="1682" y="1586"/>
                </a:lnTo>
                <a:lnTo>
                  <a:pt x="1778" y="1682"/>
                </a:lnTo>
                <a:lnTo>
                  <a:pt x="1826" y="1778"/>
                </a:lnTo>
                <a:lnTo>
                  <a:pt x="1826" y="1922"/>
                </a:lnTo>
                <a:lnTo>
                  <a:pt x="1778" y="2066"/>
                </a:lnTo>
                <a:lnTo>
                  <a:pt x="1730" y="2162"/>
                </a:lnTo>
                <a:lnTo>
                  <a:pt x="1586" y="2306"/>
                </a:lnTo>
                <a:lnTo>
                  <a:pt x="1490" y="2354"/>
                </a:lnTo>
                <a:lnTo>
                  <a:pt x="1345" y="2402"/>
                </a:lnTo>
                <a:lnTo>
                  <a:pt x="1201" y="2354"/>
                </a:lnTo>
                <a:lnTo>
                  <a:pt x="1057" y="2258"/>
                </a:lnTo>
                <a:lnTo>
                  <a:pt x="961" y="2114"/>
                </a:lnTo>
                <a:lnTo>
                  <a:pt x="769" y="1826"/>
                </a:lnTo>
                <a:lnTo>
                  <a:pt x="721" y="1730"/>
                </a:lnTo>
                <a:lnTo>
                  <a:pt x="625" y="1682"/>
                </a:lnTo>
                <a:lnTo>
                  <a:pt x="529" y="1730"/>
                </a:lnTo>
                <a:lnTo>
                  <a:pt x="433" y="1826"/>
                </a:lnTo>
                <a:lnTo>
                  <a:pt x="241" y="2114"/>
                </a:lnTo>
                <a:lnTo>
                  <a:pt x="1" y="2690"/>
                </a:lnTo>
                <a:lnTo>
                  <a:pt x="97" y="2786"/>
                </a:lnTo>
                <a:lnTo>
                  <a:pt x="337" y="3026"/>
                </a:lnTo>
                <a:lnTo>
                  <a:pt x="1153" y="3651"/>
                </a:lnTo>
                <a:lnTo>
                  <a:pt x="2354" y="4515"/>
                </a:lnTo>
                <a:lnTo>
                  <a:pt x="2402" y="4563"/>
                </a:lnTo>
                <a:lnTo>
                  <a:pt x="2450" y="4563"/>
                </a:lnTo>
                <a:lnTo>
                  <a:pt x="2642" y="4467"/>
                </a:lnTo>
                <a:lnTo>
                  <a:pt x="2786" y="4275"/>
                </a:lnTo>
                <a:lnTo>
                  <a:pt x="2978" y="4083"/>
                </a:lnTo>
                <a:lnTo>
                  <a:pt x="3074" y="3891"/>
                </a:lnTo>
                <a:lnTo>
                  <a:pt x="3074" y="3699"/>
                </a:lnTo>
                <a:lnTo>
                  <a:pt x="3026" y="3603"/>
                </a:lnTo>
                <a:lnTo>
                  <a:pt x="2978" y="3555"/>
                </a:lnTo>
                <a:lnTo>
                  <a:pt x="2834" y="3507"/>
                </a:lnTo>
                <a:lnTo>
                  <a:pt x="2690" y="3459"/>
                </a:lnTo>
                <a:lnTo>
                  <a:pt x="2546" y="3411"/>
                </a:lnTo>
                <a:lnTo>
                  <a:pt x="2450" y="3315"/>
                </a:lnTo>
                <a:lnTo>
                  <a:pt x="2402" y="3171"/>
                </a:lnTo>
                <a:lnTo>
                  <a:pt x="2402" y="3026"/>
                </a:lnTo>
                <a:lnTo>
                  <a:pt x="2402" y="2834"/>
                </a:lnTo>
                <a:lnTo>
                  <a:pt x="2498" y="2690"/>
                </a:lnTo>
                <a:lnTo>
                  <a:pt x="2594" y="2594"/>
                </a:lnTo>
                <a:lnTo>
                  <a:pt x="2738" y="2546"/>
                </a:lnTo>
                <a:lnTo>
                  <a:pt x="2882" y="2546"/>
                </a:lnTo>
                <a:lnTo>
                  <a:pt x="3026" y="2594"/>
                </a:lnTo>
                <a:lnTo>
                  <a:pt x="3218" y="2786"/>
                </a:lnTo>
                <a:lnTo>
                  <a:pt x="3363" y="2978"/>
                </a:lnTo>
                <a:lnTo>
                  <a:pt x="3507" y="3075"/>
                </a:lnTo>
                <a:lnTo>
                  <a:pt x="3555" y="3075"/>
                </a:lnTo>
                <a:lnTo>
                  <a:pt x="3651" y="2978"/>
                </a:lnTo>
                <a:lnTo>
                  <a:pt x="3795" y="2738"/>
                </a:lnTo>
                <a:lnTo>
                  <a:pt x="4131" y="2162"/>
                </a:lnTo>
                <a:lnTo>
                  <a:pt x="4131" y="2066"/>
                </a:lnTo>
                <a:lnTo>
                  <a:pt x="4035" y="1922"/>
                </a:lnTo>
                <a:lnTo>
                  <a:pt x="3747" y="1730"/>
                </a:lnTo>
                <a:lnTo>
                  <a:pt x="3315" y="1538"/>
                </a:lnTo>
                <a:lnTo>
                  <a:pt x="3603" y="1250"/>
                </a:lnTo>
                <a:lnTo>
                  <a:pt x="3795" y="961"/>
                </a:lnTo>
                <a:lnTo>
                  <a:pt x="3939" y="721"/>
                </a:lnTo>
                <a:lnTo>
                  <a:pt x="3939" y="529"/>
                </a:lnTo>
                <a:lnTo>
                  <a:pt x="3891" y="289"/>
                </a:lnTo>
                <a:lnTo>
                  <a:pt x="3795" y="145"/>
                </a:lnTo>
                <a:lnTo>
                  <a:pt x="3651" y="49"/>
                </a:lnTo>
                <a:lnTo>
                  <a:pt x="34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-148642" y="3028768"/>
            <a:ext cx="401005" cy="334811"/>
          </a:xfrm>
          <a:custGeom>
            <a:avLst/>
            <a:gdLst/>
            <a:ahLst/>
            <a:cxnLst/>
            <a:rect l="l" t="t" r="r" b="b"/>
            <a:pathLst>
              <a:path w="4660" h="3891" extrusionOk="0">
                <a:moveTo>
                  <a:pt x="1826" y="1"/>
                </a:moveTo>
                <a:lnTo>
                  <a:pt x="1778" y="145"/>
                </a:lnTo>
                <a:lnTo>
                  <a:pt x="1634" y="433"/>
                </a:lnTo>
                <a:lnTo>
                  <a:pt x="1538" y="913"/>
                </a:lnTo>
                <a:lnTo>
                  <a:pt x="1201" y="721"/>
                </a:lnTo>
                <a:lnTo>
                  <a:pt x="865" y="577"/>
                </a:lnTo>
                <a:lnTo>
                  <a:pt x="625" y="529"/>
                </a:lnTo>
                <a:lnTo>
                  <a:pt x="385" y="529"/>
                </a:lnTo>
                <a:lnTo>
                  <a:pt x="193" y="625"/>
                </a:lnTo>
                <a:lnTo>
                  <a:pt x="97" y="769"/>
                </a:lnTo>
                <a:lnTo>
                  <a:pt x="1" y="961"/>
                </a:lnTo>
                <a:lnTo>
                  <a:pt x="1" y="1153"/>
                </a:lnTo>
                <a:lnTo>
                  <a:pt x="97" y="1346"/>
                </a:lnTo>
                <a:lnTo>
                  <a:pt x="145" y="1442"/>
                </a:lnTo>
                <a:lnTo>
                  <a:pt x="289" y="1538"/>
                </a:lnTo>
                <a:lnTo>
                  <a:pt x="385" y="1586"/>
                </a:lnTo>
                <a:lnTo>
                  <a:pt x="673" y="1634"/>
                </a:lnTo>
                <a:lnTo>
                  <a:pt x="961" y="1730"/>
                </a:lnTo>
                <a:lnTo>
                  <a:pt x="1057" y="1826"/>
                </a:lnTo>
                <a:lnTo>
                  <a:pt x="1057" y="1970"/>
                </a:lnTo>
                <a:lnTo>
                  <a:pt x="1009" y="2114"/>
                </a:lnTo>
                <a:lnTo>
                  <a:pt x="961" y="2258"/>
                </a:lnTo>
                <a:lnTo>
                  <a:pt x="769" y="2546"/>
                </a:lnTo>
                <a:lnTo>
                  <a:pt x="673" y="2690"/>
                </a:lnTo>
                <a:lnTo>
                  <a:pt x="673" y="2786"/>
                </a:lnTo>
                <a:lnTo>
                  <a:pt x="721" y="2882"/>
                </a:lnTo>
                <a:lnTo>
                  <a:pt x="817" y="2978"/>
                </a:lnTo>
                <a:lnTo>
                  <a:pt x="1105" y="3122"/>
                </a:lnTo>
                <a:lnTo>
                  <a:pt x="1730" y="3315"/>
                </a:lnTo>
                <a:lnTo>
                  <a:pt x="1778" y="3315"/>
                </a:lnTo>
                <a:lnTo>
                  <a:pt x="1826" y="3267"/>
                </a:lnTo>
                <a:lnTo>
                  <a:pt x="1874" y="3122"/>
                </a:lnTo>
                <a:lnTo>
                  <a:pt x="1922" y="2594"/>
                </a:lnTo>
                <a:lnTo>
                  <a:pt x="1970" y="2450"/>
                </a:lnTo>
                <a:lnTo>
                  <a:pt x="2018" y="2354"/>
                </a:lnTo>
                <a:lnTo>
                  <a:pt x="2114" y="2306"/>
                </a:lnTo>
                <a:lnTo>
                  <a:pt x="2258" y="2258"/>
                </a:lnTo>
                <a:lnTo>
                  <a:pt x="2402" y="2258"/>
                </a:lnTo>
                <a:lnTo>
                  <a:pt x="2546" y="2306"/>
                </a:lnTo>
                <a:lnTo>
                  <a:pt x="2690" y="2402"/>
                </a:lnTo>
                <a:lnTo>
                  <a:pt x="2786" y="2498"/>
                </a:lnTo>
                <a:lnTo>
                  <a:pt x="2834" y="2642"/>
                </a:lnTo>
                <a:lnTo>
                  <a:pt x="2834" y="2786"/>
                </a:lnTo>
                <a:lnTo>
                  <a:pt x="2738" y="2930"/>
                </a:lnTo>
                <a:lnTo>
                  <a:pt x="2642" y="3074"/>
                </a:lnTo>
                <a:lnTo>
                  <a:pt x="2402" y="3315"/>
                </a:lnTo>
                <a:lnTo>
                  <a:pt x="2354" y="3411"/>
                </a:lnTo>
                <a:lnTo>
                  <a:pt x="2354" y="3459"/>
                </a:lnTo>
                <a:lnTo>
                  <a:pt x="2402" y="3555"/>
                </a:lnTo>
                <a:lnTo>
                  <a:pt x="2498" y="3603"/>
                </a:lnTo>
                <a:lnTo>
                  <a:pt x="2834" y="3747"/>
                </a:lnTo>
                <a:lnTo>
                  <a:pt x="3411" y="3891"/>
                </a:lnTo>
                <a:lnTo>
                  <a:pt x="3507" y="3747"/>
                </a:lnTo>
                <a:lnTo>
                  <a:pt x="3699" y="3459"/>
                </a:lnTo>
                <a:lnTo>
                  <a:pt x="4083" y="2498"/>
                </a:lnTo>
                <a:lnTo>
                  <a:pt x="4659" y="1153"/>
                </a:lnTo>
                <a:lnTo>
                  <a:pt x="4659" y="1105"/>
                </a:lnTo>
                <a:lnTo>
                  <a:pt x="4659" y="1057"/>
                </a:lnTo>
                <a:lnTo>
                  <a:pt x="4515" y="913"/>
                </a:lnTo>
                <a:lnTo>
                  <a:pt x="4323" y="769"/>
                </a:lnTo>
                <a:lnTo>
                  <a:pt x="4083" y="625"/>
                </a:lnTo>
                <a:lnTo>
                  <a:pt x="3891" y="577"/>
                </a:lnTo>
                <a:lnTo>
                  <a:pt x="3699" y="625"/>
                </a:lnTo>
                <a:lnTo>
                  <a:pt x="3603" y="673"/>
                </a:lnTo>
                <a:lnTo>
                  <a:pt x="3555" y="769"/>
                </a:lnTo>
                <a:lnTo>
                  <a:pt x="3555" y="913"/>
                </a:lnTo>
                <a:lnTo>
                  <a:pt x="3555" y="1057"/>
                </a:lnTo>
                <a:lnTo>
                  <a:pt x="3555" y="1201"/>
                </a:lnTo>
                <a:lnTo>
                  <a:pt x="3459" y="1346"/>
                </a:lnTo>
                <a:lnTo>
                  <a:pt x="3363" y="1394"/>
                </a:lnTo>
                <a:lnTo>
                  <a:pt x="3171" y="1442"/>
                </a:lnTo>
                <a:lnTo>
                  <a:pt x="3026" y="1490"/>
                </a:lnTo>
                <a:lnTo>
                  <a:pt x="2834" y="1442"/>
                </a:lnTo>
                <a:lnTo>
                  <a:pt x="2738" y="1346"/>
                </a:lnTo>
                <a:lnTo>
                  <a:pt x="2642" y="1249"/>
                </a:lnTo>
                <a:lnTo>
                  <a:pt x="2594" y="1057"/>
                </a:lnTo>
                <a:lnTo>
                  <a:pt x="2642" y="961"/>
                </a:lnTo>
                <a:lnTo>
                  <a:pt x="2738" y="673"/>
                </a:lnTo>
                <a:lnTo>
                  <a:pt x="2930" y="481"/>
                </a:lnTo>
                <a:lnTo>
                  <a:pt x="2978" y="385"/>
                </a:lnTo>
                <a:lnTo>
                  <a:pt x="2978" y="337"/>
                </a:lnTo>
                <a:lnTo>
                  <a:pt x="2882" y="241"/>
                </a:lnTo>
                <a:lnTo>
                  <a:pt x="2594" y="145"/>
                </a:lnTo>
                <a:lnTo>
                  <a:pt x="19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4042838" y="414970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7"/>
          <p:cNvGrpSpPr/>
          <p:nvPr/>
        </p:nvGrpSpPr>
        <p:grpSpPr>
          <a:xfrm rot="10800000">
            <a:off x="5492155" y="1598830"/>
            <a:ext cx="6168489" cy="4515598"/>
            <a:chOff x="6012925" y="2964625"/>
            <a:chExt cx="1368950" cy="1009975"/>
          </a:xfrm>
        </p:grpSpPr>
        <p:sp>
          <p:nvSpPr>
            <p:cNvPr id="275" name="Google Shape;275;p7"/>
            <p:cNvSpPr/>
            <p:nvPr/>
          </p:nvSpPr>
          <p:spPr>
            <a:xfrm>
              <a:off x="6057275" y="3010525"/>
              <a:ext cx="1324600" cy="885925"/>
            </a:xfrm>
            <a:custGeom>
              <a:avLst/>
              <a:gdLst/>
              <a:ahLst/>
              <a:cxnLst/>
              <a:rect l="l" t="t" r="r" b="b"/>
              <a:pathLst>
                <a:path w="52984" h="35437" extrusionOk="0">
                  <a:moveTo>
                    <a:pt x="38866" y="0"/>
                  </a:moveTo>
                  <a:lnTo>
                    <a:pt x="38261" y="20"/>
                  </a:lnTo>
                  <a:lnTo>
                    <a:pt x="37656" y="81"/>
                  </a:lnTo>
                  <a:lnTo>
                    <a:pt x="37071" y="182"/>
                  </a:lnTo>
                  <a:lnTo>
                    <a:pt x="36466" y="323"/>
                  </a:lnTo>
                  <a:lnTo>
                    <a:pt x="35861" y="525"/>
                  </a:lnTo>
                  <a:lnTo>
                    <a:pt x="35276" y="767"/>
                  </a:lnTo>
                  <a:lnTo>
                    <a:pt x="34691" y="1089"/>
                  </a:lnTo>
                  <a:lnTo>
                    <a:pt x="34146" y="1412"/>
                  </a:lnTo>
                  <a:lnTo>
                    <a:pt x="33602" y="1694"/>
                  </a:lnTo>
                  <a:lnTo>
                    <a:pt x="33057" y="1936"/>
                  </a:lnTo>
                  <a:lnTo>
                    <a:pt x="32553" y="2158"/>
                  </a:lnTo>
                  <a:lnTo>
                    <a:pt x="32029" y="2360"/>
                  </a:lnTo>
                  <a:lnTo>
                    <a:pt x="31525" y="2541"/>
                  </a:lnTo>
                  <a:lnTo>
                    <a:pt x="31040" y="2683"/>
                  </a:lnTo>
                  <a:lnTo>
                    <a:pt x="30536" y="2804"/>
                  </a:lnTo>
                  <a:lnTo>
                    <a:pt x="30052" y="2904"/>
                  </a:lnTo>
                  <a:lnTo>
                    <a:pt x="29568" y="2985"/>
                  </a:lnTo>
                  <a:lnTo>
                    <a:pt x="29084" y="3046"/>
                  </a:lnTo>
                  <a:lnTo>
                    <a:pt x="28600" y="3086"/>
                  </a:lnTo>
                  <a:lnTo>
                    <a:pt x="28116" y="3126"/>
                  </a:lnTo>
                  <a:lnTo>
                    <a:pt x="27148" y="3126"/>
                  </a:lnTo>
                  <a:lnTo>
                    <a:pt x="26644" y="3106"/>
                  </a:lnTo>
                  <a:lnTo>
                    <a:pt x="26139" y="3066"/>
                  </a:lnTo>
                  <a:lnTo>
                    <a:pt x="25091" y="2945"/>
                  </a:lnTo>
                  <a:lnTo>
                    <a:pt x="24022" y="2804"/>
                  </a:lnTo>
                  <a:lnTo>
                    <a:pt x="22872" y="2622"/>
                  </a:lnTo>
                  <a:lnTo>
                    <a:pt x="20371" y="2199"/>
                  </a:lnTo>
                  <a:lnTo>
                    <a:pt x="19000" y="1957"/>
                  </a:lnTo>
                  <a:lnTo>
                    <a:pt x="17507" y="1735"/>
                  </a:lnTo>
                  <a:lnTo>
                    <a:pt x="16741" y="1654"/>
                  </a:lnTo>
                  <a:lnTo>
                    <a:pt x="15974" y="1594"/>
                  </a:lnTo>
                  <a:lnTo>
                    <a:pt x="15208" y="1594"/>
                  </a:lnTo>
                  <a:lnTo>
                    <a:pt x="14442" y="1634"/>
                  </a:lnTo>
                  <a:lnTo>
                    <a:pt x="13675" y="1694"/>
                  </a:lnTo>
                  <a:lnTo>
                    <a:pt x="12929" y="1815"/>
                  </a:lnTo>
                  <a:lnTo>
                    <a:pt x="12183" y="1957"/>
                  </a:lnTo>
                  <a:lnTo>
                    <a:pt x="11437" y="2158"/>
                  </a:lnTo>
                  <a:lnTo>
                    <a:pt x="10710" y="2380"/>
                  </a:lnTo>
                  <a:lnTo>
                    <a:pt x="10005" y="2642"/>
                  </a:lnTo>
                  <a:lnTo>
                    <a:pt x="9299" y="2945"/>
                  </a:lnTo>
                  <a:lnTo>
                    <a:pt x="8613" y="3288"/>
                  </a:lnTo>
                  <a:lnTo>
                    <a:pt x="7947" y="3651"/>
                  </a:lnTo>
                  <a:lnTo>
                    <a:pt x="7302" y="4054"/>
                  </a:lnTo>
                  <a:lnTo>
                    <a:pt x="6657" y="4498"/>
                  </a:lnTo>
                  <a:lnTo>
                    <a:pt x="6051" y="4962"/>
                  </a:lnTo>
                  <a:lnTo>
                    <a:pt x="5446" y="5466"/>
                  </a:lnTo>
                  <a:lnTo>
                    <a:pt x="4882" y="6010"/>
                  </a:lnTo>
                  <a:lnTo>
                    <a:pt x="4337" y="6575"/>
                  </a:lnTo>
                  <a:lnTo>
                    <a:pt x="3813" y="7180"/>
                  </a:lnTo>
                  <a:lnTo>
                    <a:pt x="3329" y="7805"/>
                  </a:lnTo>
                  <a:lnTo>
                    <a:pt x="2865" y="8471"/>
                  </a:lnTo>
                  <a:lnTo>
                    <a:pt x="2441" y="9157"/>
                  </a:lnTo>
                  <a:lnTo>
                    <a:pt x="2038" y="9883"/>
                  </a:lnTo>
                  <a:lnTo>
                    <a:pt x="1675" y="10629"/>
                  </a:lnTo>
                  <a:lnTo>
                    <a:pt x="1332" y="11416"/>
                  </a:lnTo>
                  <a:lnTo>
                    <a:pt x="1050" y="12202"/>
                  </a:lnTo>
                  <a:lnTo>
                    <a:pt x="787" y="13049"/>
                  </a:lnTo>
                  <a:lnTo>
                    <a:pt x="566" y="13896"/>
                  </a:lnTo>
                  <a:lnTo>
                    <a:pt x="384" y="14784"/>
                  </a:lnTo>
                  <a:lnTo>
                    <a:pt x="243" y="15691"/>
                  </a:lnTo>
                  <a:lnTo>
                    <a:pt x="142" y="16619"/>
                  </a:lnTo>
                  <a:lnTo>
                    <a:pt x="82" y="17547"/>
                  </a:lnTo>
                  <a:lnTo>
                    <a:pt x="41" y="18434"/>
                  </a:lnTo>
                  <a:lnTo>
                    <a:pt x="21" y="19302"/>
                  </a:lnTo>
                  <a:lnTo>
                    <a:pt x="1" y="20129"/>
                  </a:lnTo>
                  <a:lnTo>
                    <a:pt x="21" y="20915"/>
                  </a:lnTo>
                  <a:lnTo>
                    <a:pt x="61" y="21682"/>
                  </a:lnTo>
                  <a:lnTo>
                    <a:pt x="122" y="22408"/>
                  </a:lnTo>
                  <a:lnTo>
                    <a:pt x="203" y="23113"/>
                  </a:lnTo>
                  <a:lnTo>
                    <a:pt x="324" y="23799"/>
                  </a:lnTo>
                  <a:lnTo>
                    <a:pt x="465" y="24465"/>
                  </a:lnTo>
                  <a:lnTo>
                    <a:pt x="646" y="25090"/>
                  </a:lnTo>
                  <a:lnTo>
                    <a:pt x="848" y="25675"/>
                  </a:lnTo>
                  <a:lnTo>
                    <a:pt x="1070" y="26260"/>
                  </a:lnTo>
                  <a:lnTo>
                    <a:pt x="1332" y="26804"/>
                  </a:lnTo>
                  <a:lnTo>
                    <a:pt x="1635" y="27349"/>
                  </a:lnTo>
                  <a:lnTo>
                    <a:pt x="1977" y="27853"/>
                  </a:lnTo>
                  <a:lnTo>
                    <a:pt x="2340" y="28337"/>
                  </a:lnTo>
                  <a:lnTo>
                    <a:pt x="2744" y="28801"/>
                  </a:lnTo>
                  <a:lnTo>
                    <a:pt x="3208" y="29265"/>
                  </a:lnTo>
                  <a:lnTo>
                    <a:pt x="3692" y="29688"/>
                  </a:lnTo>
                  <a:lnTo>
                    <a:pt x="4216" y="30092"/>
                  </a:lnTo>
                  <a:lnTo>
                    <a:pt x="4781" y="30495"/>
                  </a:lnTo>
                  <a:lnTo>
                    <a:pt x="5406" y="30878"/>
                  </a:lnTo>
                  <a:lnTo>
                    <a:pt x="6072" y="31241"/>
                  </a:lnTo>
                  <a:lnTo>
                    <a:pt x="6757" y="31584"/>
                  </a:lnTo>
                  <a:lnTo>
                    <a:pt x="7524" y="31927"/>
                  </a:lnTo>
                  <a:lnTo>
                    <a:pt x="8331" y="32250"/>
                  </a:lnTo>
                  <a:lnTo>
                    <a:pt x="9178" y="32552"/>
                  </a:lnTo>
                  <a:lnTo>
                    <a:pt x="10085" y="32855"/>
                  </a:lnTo>
                  <a:lnTo>
                    <a:pt x="11033" y="33157"/>
                  </a:lnTo>
                  <a:lnTo>
                    <a:pt x="12042" y="33440"/>
                  </a:lnTo>
                  <a:lnTo>
                    <a:pt x="13111" y="33702"/>
                  </a:lnTo>
                  <a:lnTo>
                    <a:pt x="14200" y="33964"/>
                  </a:lnTo>
                  <a:lnTo>
                    <a:pt x="15309" y="34206"/>
                  </a:lnTo>
                  <a:lnTo>
                    <a:pt x="16438" y="34408"/>
                  </a:lnTo>
                  <a:lnTo>
                    <a:pt x="17568" y="34610"/>
                  </a:lnTo>
                  <a:lnTo>
                    <a:pt x="18697" y="34771"/>
                  </a:lnTo>
                  <a:lnTo>
                    <a:pt x="19847" y="34932"/>
                  </a:lnTo>
                  <a:lnTo>
                    <a:pt x="21017" y="35053"/>
                  </a:lnTo>
                  <a:lnTo>
                    <a:pt x="22166" y="35174"/>
                  </a:lnTo>
                  <a:lnTo>
                    <a:pt x="23316" y="35255"/>
                  </a:lnTo>
                  <a:lnTo>
                    <a:pt x="24486" y="35336"/>
                  </a:lnTo>
                  <a:lnTo>
                    <a:pt x="25635" y="35396"/>
                  </a:lnTo>
                  <a:lnTo>
                    <a:pt x="26785" y="35416"/>
                  </a:lnTo>
                  <a:lnTo>
                    <a:pt x="27935" y="35437"/>
                  </a:lnTo>
                  <a:lnTo>
                    <a:pt x="29064" y="35437"/>
                  </a:lnTo>
                  <a:lnTo>
                    <a:pt x="30193" y="35416"/>
                  </a:lnTo>
                  <a:lnTo>
                    <a:pt x="31323" y="35376"/>
                  </a:lnTo>
                  <a:lnTo>
                    <a:pt x="32432" y="35316"/>
                  </a:lnTo>
                  <a:lnTo>
                    <a:pt x="33521" y="35255"/>
                  </a:lnTo>
                  <a:lnTo>
                    <a:pt x="34610" y="35154"/>
                  </a:lnTo>
                  <a:lnTo>
                    <a:pt x="35659" y="35053"/>
                  </a:lnTo>
                  <a:lnTo>
                    <a:pt x="36708" y="34932"/>
                  </a:lnTo>
                  <a:lnTo>
                    <a:pt x="37716" y="34811"/>
                  </a:lnTo>
                  <a:lnTo>
                    <a:pt x="38725" y="34650"/>
                  </a:lnTo>
                  <a:lnTo>
                    <a:pt x="39693" y="34489"/>
                  </a:lnTo>
                  <a:lnTo>
                    <a:pt x="40641" y="34307"/>
                  </a:lnTo>
                  <a:lnTo>
                    <a:pt x="41569" y="34105"/>
                  </a:lnTo>
                  <a:lnTo>
                    <a:pt x="42456" y="33904"/>
                  </a:lnTo>
                  <a:lnTo>
                    <a:pt x="43303" y="33682"/>
                  </a:lnTo>
                  <a:lnTo>
                    <a:pt x="44130" y="33460"/>
                  </a:lnTo>
                  <a:lnTo>
                    <a:pt x="44917" y="33198"/>
                  </a:lnTo>
                  <a:lnTo>
                    <a:pt x="45683" y="32936"/>
                  </a:lnTo>
                  <a:lnTo>
                    <a:pt x="46389" y="32673"/>
                  </a:lnTo>
                  <a:lnTo>
                    <a:pt x="46732" y="32532"/>
                  </a:lnTo>
                  <a:lnTo>
                    <a:pt x="47075" y="32371"/>
                  </a:lnTo>
                  <a:lnTo>
                    <a:pt x="47397" y="32210"/>
                  </a:lnTo>
                  <a:lnTo>
                    <a:pt x="47700" y="32048"/>
                  </a:lnTo>
                  <a:lnTo>
                    <a:pt x="48002" y="31867"/>
                  </a:lnTo>
                  <a:lnTo>
                    <a:pt x="48305" y="31685"/>
                  </a:lnTo>
                  <a:lnTo>
                    <a:pt x="48849" y="31282"/>
                  </a:lnTo>
                  <a:lnTo>
                    <a:pt x="49374" y="30858"/>
                  </a:lnTo>
                  <a:lnTo>
                    <a:pt x="49858" y="30415"/>
                  </a:lnTo>
                  <a:lnTo>
                    <a:pt x="50281" y="29930"/>
                  </a:lnTo>
                  <a:lnTo>
                    <a:pt x="50705" y="29406"/>
                  </a:lnTo>
                  <a:lnTo>
                    <a:pt x="51068" y="28882"/>
                  </a:lnTo>
                  <a:lnTo>
                    <a:pt x="51391" y="28317"/>
                  </a:lnTo>
                  <a:lnTo>
                    <a:pt x="51693" y="27732"/>
                  </a:lnTo>
                  <a:lnTo>
                    <a:pt x="51976" y="27107"/>
                  </a:lnTo>
                  <a:lnTo>
                    <a:pt x="52197" y="26482"/>
                  </a:lnTo>
                  <a:lnTo>
                    <a:pt x="52399" y="25836"/>
                  </a:lnTo>
                  <a:lnTo>
                    <a:pt x="52581" y="25171"/>
                  </a:lnTo>
                  <a:lnTo>
                    <a:pt x="52722" y="24485"/>
                  </a:lnTo>
                  <a:lnTo>
                    <a:pt x="52823" y="23779"/>
                  </a:lnTo>
                  <a:lnTo>
                    <a:pt x="52903" y="23053"/>
                  </a:lnTo>
                  <a:lnTo>
                    <a:pt x="52964" y="22327"/>
                  </a:lnTo>
                  <a:lnTo>
                    <a:pt x="52984" y="21581"/>
                  </a:lnTo>
                  <a:lnTo>
                    <a:pt x="52984" y="20814"/>
                  </a:lnTo>
                  <a:lnTo>
                    <a:pt x="52964" y="20048"/>
                  </a:lnTo>
                  <a:lnTo>
                    <a:pt x="52903" y="19261"/>
                  </a:lnTo>
                  <a:lnTo>
                    <a:pt x="52823" y="18475"/>
                  </a:lnTo>
                  <a:lnTo>
                    <a:pt x="52722" y="17688"/>
                  </a:lnTo>
                  <a:lnTo>
                    <a:pt x="52601" y="16881"/>
                  </a:lnTo>
                  <a:lnTo>
                    <a:pt x="52460" y="16075"/>
                  </a:lnTo>
                  <a:lnTo>
                    <a:pt x="52278" y="15268"/>
                  </a:lnTo>
                  <a:lnTo>
                    <a:pt x="52097" y="14461"/>
                  </a:lnTo>
                  <a:lnTo>
                    <a:pt x="51895" y="13634"/>
                  </a:lnTo>
                  <a:lnTo>
                    <a:pt x="51653" y="12827"/>
                  </a:lnTo>
                  <a:lnTo>
                    <a:pt x="51411" y="12001"/>
                  </a:lnTo>
                  <a:lnTo>
                    <a:pt x="51149" y="11214"/>
                  </a:lnTo>
                  <a:lnTo>
                    <a:pt x="50846" y="10427"/>
                  </a:lnTo>
                  <a:lnTo>
                    <a:pt x="50523" y="9661"/>
                  </a:lnTo>
                  <a:lnTo>
                    <a:pt x="50181" y="8915"/>
                  </a:lnTo>
                  <a:lnTo>
                    <a:pt x="49818" y="8209"/>
                  </a:lnTo>
                  <a:lnTo>
                    <a:pt x="49434" y="7503"/>
                  </a:lnTo>
                  <a:lnTo>
                    <a:pt x="49031" y="6837"/>
                  </a:lnTo>
                  <a:lnTo>
                    <a:pt x="48607" y="6192"/>
                  </a:lnTo>
                  <a:lnTo>
                    <a:pt x="48184" y="5567"/>
                  </a:lnTo>
                  <a:lnTo>
                    <a:pt x="47720" y="4982"/>
                  </a:lnTo>
                  <a:lnTo>
                    <a:pt x="47256" y="4417"/>
                  </a:lnTo>
                  <a:lnTo>
                    <a:pt x="46752" y="3893"/>
                  </a:lnTo>
                  <a:lnTo>
                    <a:pt x="46268" y="3389"/>
                  </a:lnTo>
                  <a:lnTo>
                    <a:pt x="45743" y="2925"/>
                  </a:lnTo>
                  <a:lnTo>
                    <a:pt x="45219" y="2481"/>
                  </a:lnTo>
                  <a:lnTo>
                    <a:pt x="44675" y="2078"/>
                  </a:lnTo>
                  <a:lnTo>
                    <a:pt x="44130" y="1694"/>
                  </a:lnTo>
                  <a:lnTo>
                    <a:pt x="43565" y="1351"/>
                  </a:lnTo>
                  <a:lnTo>
                    <a:pt x="43001" y="1049"/>
                  </a:lnTo>
                  <a:lnTo>
                    <a:pt x="42436" y="787"/>
                  </a:lnTo>
                  <a:lnTo>
                    <a:pt x="41851" y="565"/>
                  </a:lnTo>
                  <a:lnTo>
                    <a:pt x="41266" y="363"/>
                  </a:lnTo>
                  <a:lnTo>
                    <a:pt x="40661" y="222"/>
                  </a:lnTo>
                  <a:lnTo>
                    <a:pt x="40076" y="101"/>
                  </a:lnTo>
                  <a:lnTo>
                    <a:pt x="39471" y="41"/>
                  </a:lnTo>
                  <a:lnTo>
                    <a:pt x="38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7165050" y="2964625"/>
              <a:ext cx="189600" cy="21835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6116275" y="3023125"/>
              <a:ext cx="172475" cy="132125"/>
            </a:xfrm>
            <a:custGeom>
              <a:avLst/>
              <a:gdLst/>
              <a:ahLst/>
              <a:cxnLst/>
              <a:rect l="l" t="t" r="r" b="b"/>
              <a:pathLst>
                <a:path w="6899" h="5285" extrusionOk="0">
                  <a:moveTo>
                    <a:pt x="5386" y="0"/>
                  </a:moveTo>
                  <a:lnTo>
                    <a:pt x="5063" y="21"/>
                  </a:lnTo>
                  <a:lnTo>
                    <a:pt x="4720" y="81"/>
                  </a:lnTo>
                  <a:lnTo>
                    <a:pt x="4357" y="162"/>
                  </a:lnTo>
                  <a:lnTo>
                    <a:pt x="3974" y="283"/>
                  </a:lnTo>
                  <a:lnTo>
                    <a:pt x="3591" y="444"/>
                  </a:lnTo>
                  <a:lnTo>
                    <a:pt x="3207" y="626"/>
                  </a:lnTo>
                  <a:lnTo>
                    <a:pt x="2804" y="827"/>
                  </a:lnTo>
                  <a:lnTo>
                    <a:pt x="2401" y="1090"/>
                  </a:lnTo>
                  <a:lnTo>
                    <a:pt x="1997" y="1372"/>
                  </a:lnTo>
                  <a:lnTo>
                    <a:pt x="1796" y="1533"/>
                  </a:lnTo>
                  <a:lnTo>
                    <a:pt x="1614" y="1695"/>
                  </a:lnTo>
                  <a:lnTo>
                    <a:pt x="1271" y="2017"/>
                  </a:lnTo>
                  <a:lnTo>
                    <a:pt x="969" y="2380"/>
                  </a:lnTo>
                  <a:lnTo>
                    <a:pt x="707" y="2743"/>
                  </a:lnTo>
                  <a:lnTo>
                    <a:pt x="485" y="3106"/>
                  </a:lnTo>
                  <a:lnTo>
                    <a:pt x="323" y="3469"/>
                  </a:lnTo>
                  <a:lnTo>
                    <a:pt x="182" y="3812"/>
                  </a:lnTo>
                  <a:lnTo>
                    <a:pt x="81" y="4135"/>
                  </a:lnTo>
                  <a:lnTo>
                    <a:pt x="21" y="4438"/>
                  </a:lnTo>
                  <a:lnTo>
                    <a:pt x="1" y="4700"/>
                  </a:lnTo>
                  <a:lnTo>
                    <a:pt x="1" y="4922"/>
                  </a:lnTo>
                  <a:lnTo>
                    <a:pt x="61" y="5103"/>
                  </a:lnTo>
                  <a:lnTo>
                    <a:pt x="81" y="5164"/>
                  </a:lnTo>
                  <a:lnTo>
                    <a:pt x="122" y="5224"/>
                  </a:lnTo>
                  <a:lnTo>
                    <a:pt x="182" y="5264"/>
                  </a:lnTo>
                  <a:lnTo>
                    <a:pt x="243" y="5285"/>
                  </a:lnTo>
                  <a:lnTo>
                    <a:pt x="384" y="5285"/>
                  </a:lnTo>
                  <a:lnTo>
                    <a:pt x="485" y="5244"/>
                  </a:lnTo>
                  <a:lnTo>
                    <a:pt x="565" y="5184"/>
                  </a:lnTo>
                  <a:lnTo>
                    <a:pt x="767" y="5043"/>
                  </a:lnTo>
                  <a:lnTo>
                    <a:pt x="989" y="4861"/>
                  </a:lnTo>
                  <a:lnTo>
                    <a:pt x="1493" y="4377"/>
                  </a:lnTo>
                  <a:lnTo>
                    <a:pt x="2078" y="3792"/>
                  </a:lnTo>
                  <a:lnTo>
                    <a:pt x="2401" y="3469"/>
                  </a:lnTo>
                  <a:lnTo>
                    <a:pt x="2764" y="3127"/>
                  </a:lnTo>
                  <a:lnTo>
                    <a:pt x="3167" y="2804"/>
                  </a:lnTo>
                  <a:lnTo>
                    <a:pt x="3591" y="2461"/>
                  </a:lnTo>
                  <a:lnTo>
                    <a:pt x="4034" y="2118"/>
                  </a:lnTo>
                  <a:lnTo>
                    <a:pt x="4539" y="1795"/>
                  </a:lnTo>
                  <a:lnTo>
                    <a:pt x="5063" y="1493"/>
                  </a:lnTo>
                  <a:lnTo>
                    <a:pt x="5628" y="1190"/>
                  </a:lnTo>
                  <a:lnTo>
                    <a:pt x="6253" y="928"/>
                  </a:lnTo>
                  <a:lnTo>
                    <a:pt x="6898" y="686"/>
                  </a:lnTo>
                  <a:lnTo>
                    <a:pt x="6838" y="585"/>
                  </a:lnTo>
                  <a:lnTo>
                    <a:pt x="6777" y="505"/>
                  </a:lnTo>
                  <a:lnTo>
                    <a:pt x="6616" y="343"/>
                  </a:lnTo>
                  <a:lnTo>
                    <a:pt x="6434" y="202"/>
                  </a:lnTo>
                  <a:lnTo>
                    <a:pt x="6213" y="101"/>
                  </a:lnTo>
                  <a:lnTo>
                    <a:pt x="5971" y="41"/>
                  </a:lnTo>
                  <a:lnTo>
                    <a:pt x="56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6524700" y="3909025"/>
              <a:ext cx="511300" cy="65575"/>
            </a:xfrm>
            <a:custGeom>
              <a:avLst/>
              <a:gdLst/>
              <a:ahLst/>
              <a:cxnLst/>
              <a:rect l="l" t="t" r="r" b="b"/>
              <a:pathLst>
                <a:path w="20452" h="2623" extrusionOk="0">
                  <a:moveTo>
                    <a:pt x="19806" y="1"/>
                  </a:moveTo>
                  <a:lnTo>
                    <a:pt x="19342" y="41"/>
                  </a:lnTo>
                  <a:lnTo>
                    <a:pt x="18757" y="142"/>
                  </a:lnTo>
                  <a:lnTo>
                    <a:pt x="18051" y="283"/>
                  </a:lnTo>
                  <a:lnTo>
                    <a:pt x="17325" y="384"/>
                  </a:lnTo>
                  <a:lnTo>
                    <a:pt x="16539" y="505"/>
                  </a:lnTo>
                  <a:lnTo>
                    <a:pt x="15712" y="586"/>
                  </a:lnTo>
                  <a:lnTo>
                    <a:pt x="14824" y="666"/>
                  </a:lnTo>
                  <a:lnTo>
                    <a:pt x="13896" y="727"/>
                  </a:lnTo>
                  <a:lnTo>
                    <a:pt x="12928" y="787"/>
                  </a:lnTo>
                  <a:lnTo>
                    <a:pt x="11920" y="807"/>
                  </a:lnTo>
                  <a:lnTo>
                    <a:pt x="10851" y="828"/>
                  </a:lnTo>
                  <a:lnTo>
                    <a:pt x="9742" y="828"/>
                  </a:lnTo>
                  <a:lnTo>
                    <a:pt x="8592" y="807"/>
                  </a:lnTo>
                  <a:lnTo>
                    <a:pt x="7382" y="767"/>
                  </a:lnTo>
                  <a:lnTo>
                    <a:pt x="6152" y="707"/>
                  </a:lnTo>
                  <a:lnTo>
                    <a:pt x="4861" y="606"/>
                  </a:lnTo>
                  <a:lnTo>
                    <a:pt x="3530" y="505"/>
                  </a:lnTo>
                  <a:lnTo>
                    <a:pt x="2158" y="384"/>
                  </a:lnTo>
                  <a:lnTo>
                    <a:pt x="1614" y="344"/>
                  </a:lnTo>
                  <a:lnTo>
                    <a:pt x="1150" y="344"/>
                  </a:lnTo>
                  <a:lnTo>
                    <a:pt x="767" y="384"/>
                  </a:lnTo>
                  <a:lnTo>
                    <a:pt x="444" y="444"/>
                  </a:lnTo>
                  <a:lnTo>
                    <a:pt x="323" y="505"/>
                  </a:lnTo>
                  <a:lnTo>
                    <a:pt x="222" y="545"/>
                  </a:lnTo>
                  <a:lnTo>
                    <a:pt x="141" y="606"/>
                  </a:lnTo>
                  <a:lnTo>
                    <a:pt x="61" y="666"/>
                  </a:lnTo>
                  <a:lnTo>
                    <a:pt x="20" y="747"/>
                  </a:lnTo>
                  <a:lnTo>
                    <a:pt x="0" y="807"/>
                  </a:lnTo>
                  <a:lnTo>
                    <a:pt x="0" y="888"/>
                  </a:lnTo>
                  <a:lnTo>
                    <a:pt x="20" y="969"/>
                  </a:lnTo>
                  <a:lnTo>
                    <a:pt x="41" y="1050"/>
                  </a:lnTo>
                  <a:lnTo>
                    <a:pt x="101" y="1130"/>
                  </a:lnTo>
                  <a:lnTo>
                    <a:pt x="182" y="1211"/>
                  </a:lnTo>
                  <a:lnTo>
                    <a:pt x="283" y="1292"/>
                  </a:lnTo>
                  <a:lnTo>
                    <a:pt x="404" y="1372"/>
                  </a:lnTo>
                  <a:lnTo>
                    <a:pt x="545" y="1453"/>
                  </a:lnTo>
                  <a:lnTo>
                    <a:pt x="888" y="1614"/>
                  </a:lnTo>
                  <a:lnTo>
                    <a:pt x="1331" y="1776"/>
                  </a:lnTo>
                  <a:lnTo>
                    <a:pt x="1856" y="1897"/>
                  </a:lnTo>
                  <a:lnTo>
                    <a:pt x="2461" y="2018"/>
                  </a:lnTo>
                  <a:lnTo>
                    <a:pt x="3167" y="2098"/>
                  </a:lnTo>
                  <a:lnTo>
                    <a:pt x="4659" y="2260"/>
                  </a:lnTo>
                  <a:lnTo>
                    <a:pt x="6172" y="2401"/>
                  </a:lnTo>
                  <a:lnTo>
                    <a:pt x="7685" y="2522"/>
                  </a:lnTo>
                  <a:lnTo>
                    <a:pt x="9197" y="2603"/>
                  </a:lnTo>
                  <a:lnTo>
                    <a:pt x="9964" y="2623"/>
                  </a:lnTo>
                  <a:lnTo>
                    <a:pt x="11517" y="2623"/>
                  </a:lnTo>
                  <a:lnTo>
                    <a:pt x="12303" y="2582"/>
                  </a:lnTo>
                  <a:lnTo>
                    <a:pt x="13090" y="2542"/>
                  </a:lnTo>
                  <a:lnTo>
                    <a:pt x="13876" y="2481"/>
                  </a:lnTo>
                  <a:lnTo>
                    <a:pt x="14683" y="2381"/>
                  </a:lnTo>
                  <a:lnTo>
                    <a:pt x="15490" y="2280"/>
                  </a:lnTo>
                  <a:lnTo>
                    <a:pt x="16276" y="2139"/>
                  </a:lnTo>
                  <a:lnTo>
                    <a:pt x="17023" y="1957"/>
                  </a:lnTo>
                  <a:lnTo>
                    <a:pt x="17708" y="1776"/>
                  </a:lnTo>
                  <a:lnTo>
                    <a:pt x="18334" y="1554"/>
                  </a:lnTo>
                  <a:lnTo>
                    <a:pt x="18898" y="1332"/>
                  </a:lnTo>
                  <a:lnTo>
                    <a:pt x="19362" y="1110"/>
                  </a:lnTo>
                  <a:lnTo>
                    <a:pt x="19766" y="888"/>
                  </a:lnTo>
                  <a:lnTo>
                    <a:pt x="20088" y="686"/>
                  </a:lnTo>
                  <a:lnTo>
                    <a:pt x="20310" y="485"/>
                  </a:lnTo>
                  <a:lnTo>
                    <a:pt x="20371" y="404"/>
                  </a:lnTo>
                  <a:lnTo>
                    <a:pt x="20431" y="323"/>
                  </a:lnTo>
                  <a:lnTo>
                    <a:pt x="20451" y="243"/>
                  </a:lnTo>
                  <a:lnTo>
                    <a:pt x="20451" y="182"/>
                  </a:lnTo>
                  <a:lnTo>
                    <a:pt x="20411" y="122"/>
                  </a:lnTo>
                  <a:lnTo>
                    <a:pt x="20350" y="81"/>
                  </a:lnTo>
                  <a:lnTo>
                    <a:pt x="20270" y="41"/>
                  </a:lnTo>
                  <a:lnTo>
                    <a:pt x="20149" y="2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6012925" y="3613050"/>
              <a:ext cx="210775" cy="250125"/>
            </a:xfrm>
            <a:custGeom>
              <a:avLst/>
              <a:gdLst/>
              <a:ahLst/>
              <a:cxnLst/>
              <a:rect l="l" t="t" r="r" b="b"/>
              <a:pathLst>
                <a:path w="8431" h="10005" extrusionOk="0">
                  <a:moveTo>
                    <a:pt x="101" y="1"/>
                  </a:moveTo>
                  <a:lnTo>
                    <a:pt x="61" y="485"/>
                  </a:lnTo>
                  <a:lnTo>
                    <a:pt x="20" y="949"/>
                  </a:lnTo>
                  <a:lnTo>
                    <a:pt x="0" y="1413"/>
                  </a:lnTo>
                  <a:lnTo>
                    <a:pt x="20" y="1876"/>
                  </a:lnTo>
                  <a:lnTo>
                    <a:pt x="40" y="2320"/>
                  </a:lnTo>
                  <a:lnTo>
                    <a:pt x="81" y="2744"/>
                  </a:lnTo>
                  <a:lnTo>
                    <a:pt x="141" y="3167"/>
                  </a:lnTo>
                  <a:lnTo>
                    <a:pt x="202" y="3591"/>
                  </a:lnTo>
                  <a:lnTo>
                    <a:pt x="303" y="3994"/>
                  </a:lnTo>
                  <a:lnTo>
                    <a:pt x="424" y="4377"/>
                  </a:lnTo>
                  <a:lnTo>
                    <a:pt x="565" y="4761"/>
                  </a:lnTo>
                  <a:lnTo>
                    <a:pt x="706" y="5144"/>
                  </a:lnTo>
                  <a:lnTo>
                    <a:pt x="887" y="5507"/>
                  </a:lnTo>
                  <a:lnTo>
                    <a:pt x="1089" y="5850"/>
                  </a:lnTo>
                  <a:lnTo>
                    <a:pt x="1311" y="6193"/>
                  </a:lnTo>
                  <a:lnTo>
                    <a:pt x="1553" y="6515"/>
                  </a:lnTo>
                  <a:lnTo>
                    <a:pt x="1795" y="6818"/>
                  </a:lnTo>
                  <a:lnTo>
                    <a:pt x="2077" y="7120"/>
                  </a:lnTo>
                  <a:lnTo>
                    <a:pt x="2380" y="7423"/>
                  </a:lnTo>
                  <a:lnTo>
                    <a:pt x="2723" y="7705"/>
                  </a:lnTo>
                  <a:lnTo>
                    <a:pt x="3066" y="7967"/>
                  </a:lnTo>
                  <a:lnTo>
                    <a:pt x="3429" y="8209"/>
                  </a:lnTo>
                  <a:lnTo>
                    <a:pt x="3832" y="8451"/>
                  </a:lnTo>
                  <a:lnTo>
                    <a:pt x="4235" y="8673"/>
                  </a:lnTo>
                  <a:lnTo>
                    <a:pt x="4679" y="8895"/>
                  </a:lnTo>
                  <a:lnTo>
                    <a:pt x="5143" y="9097"/>
                  </a:lnTo>
                  <a:lnTo>
                    <a:pt x="5627" y="9278"/>
                  </a:lnTo>
                  <a:lnTo>
                    <a:pt x="6131" y="9440"/>
                  </a:lnTo>
                  <a:lnTo>
                    <a:pt x="6676" y="9601"/>
                  </a:lnTo>
                  <a:lnTo>
                    <a:pt x="7241" y="9742"/>
                  </a:lnTo>
                  <a:lnTo>
                    <a:pt x="7825" y="9883"/>
                  </a:lnTo>
                  <a:lnTo>
                    <a:pt x="8431" y="10004"/>
                  </a:lnTo>
                  <a:lnTo>
                    <a:pt x="7785" y="9641"/>
                  </a:lnTo>
                  <a:lnTo>
                    <a:pt x="7180" y="9278"/>
                  </a:lnTo>
                  <a:lnTo>
                    <a:pt x="6595" y="8895"/>
                  </a:lnTo>
                  <a:lnTo>
                    <a:pt x="6051" y="8512"/>
                  </a:lnTo>
                  <a:lnTo>
                    <a:pt x="5526" y="8109"/>
                  </a:lnTo>
                  <a:lnTo>
                    <a:pt x="5042" y="7705"/>
                  </a:lnTo>
                  <a:lnTo>
                    <a:pt x="4598" y="7282"/>
                  </a:lnTo>
                  <a:lnTo>
                    <a:pt x="4155" y="6878"/>
                  </a:lnTo>
                  <a:lnTo>
                    <a:pt x="3751" y="6455"/>
                  </a:lnTo>
                  <a:lnTo>
                    <a:pt x="3388" y="6031"/>
                  </a:lnTo>
                  <a:lnTo>
                    <a:pt x="3025" y="5608"/>
                  </a:lnTo>
                  <a:lnTo>
                    <a:pt x="2703" y="5204"/>
                  </a:lnTo>
                  <a:lnTo>
                    <a:pt x="2400" y="4801"/>
                  </a:lnTo>
                  <a:lnTo>
                    <a:pt x="2118" y="4398"/>
                  </a:lnTo>
                  <a:lnTo>
                    <a:pt x="1856" y="3994"/>
                  </a:lnTo>
                  <a:lnTo>
                    <a:pt x="1634" y="3611"/>
                  </a:lnTo>
                  <a:lnTo>
                    <a:pt x="1210" y="2865"/>
                  </a:lnTo>
                  <a:lnTo>
                    <a:pt x="887" y="2179"/>
                  </a:lnTo>
                  <a:lnTo>
                    <a:pt x="605" y="1574"/>
                  </a:lnTo>
                  <a:lnTo>
                    <a:pt x="403" y="1029"/>
                  </a:lnTo>
                  <a:lnTo>
                    <a:pt x="262" y="606"/>
                  </a:lnTo>
                  <a:lnTo>
                    <a:pt x="161" y="26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720000" y="826025"/>
            <a:ext cx="37293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body" idx="1"/>
          </p:nvPr>
        </p:nvSpPr>
        <p:spPr>
          <a:xfrm>
            <a:off x="720000" y="2130150"/>
            <a:ext cx="44139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7"/>
          <p:cNvSpPr/>
          <p:nvPr/>
        </p:nvSpPr>
        <p:spPr>
          <a:xfrm rot="10800000" flipH="1">
            <a:off x="-763462" y="-1195958"/>
            <a:ext cx="2475662" cy="334179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7"/>
          <p:cNvGrpSpPr/>
          <p:nvPr/>
        </p:nvGrpSpPr>
        <p:grpSpPr>
          <a:xfrm rot="5400000">
            <a:off x="7685526" y="-484217"/>
            <a:ext cx="970042" cy="1918341"/>
            <a:chOff x="961675" y="1958725"/>
            <a:chExt cx="563225" cy="1113825"/>
          </a:xfrm>
        </p:grpSpPr>
        <p:sp>
          <p:nvSpPr>
            <p:cNvPr id="284" name="Google Shape;284;p7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7"/>
          <p:cNvGrpSpPr/>
          <p:nvPr/>
        </p:nvGrpSpPr>
        <p:grpSpPr>
          <a:xfrm rot="10800000">
            <a:off x="-529609" y="3449289"/>
            <a:ext cx="2862466" cy="1695774"/>
            <a:chOff x="238125" y="3383650"/>
            <a:chExt cx="1287775" cy="762900"/>
          </a:xfrm>
        </p:grpSpPr>
        <p:sp>
          <p:nvSpPr>
            <p:cNvPr id="287" name="Google Shape;287;p7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7"/>
          <p:cNvSpPr/>
          <p:nvPr/>
        </p:nvSpPr>
        <p:spPr>
          <a:xfrm>
            <a:off x="7439090" y="429240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"/>
          <p:cNvSpPr/>
          <p:nvPr/>
        </p:nvSpPr>
        <p:spPr>
          <a:xfrm>
            <a:off x="484388" y="332325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7"/>
          <p:cNvGrpSpPr/>
          <p:nvPr/>
        </p:nvGrpSpPr>
        <p:grpSpPr>
          <a:xfrm rot="3427705">
            <a:off x="4401603" y="4357579"/>
            <a:ext cx="340783" cy="340829"/>
            <a:chOff x="1460350" y="2402425"/>
            <a:chExt cx="208950" cy="208950"/>
          </a:xfrm>
        </p:grpSpPr>
        <p:sp>
          <p:nvSpPr>
            <p:cNvPr id="293" name="Google Shape;293;p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7"/>
          <p:cNvGrpSpPr/>
          <p:nvPr/>
        </p:nvGrpSpPr>
        <p:grpSpPr>
          <a:xfrm>
            <a:off x="7794899" y="696125"/>
            <a:ext cx="475779" cy="475800"/>
            <a:chOff x="1460350" y="2402425"/>
            <a:chExt cx="208950" cy="208950"/>
          </a:xfrm>
        </p:grpSpPr>
        <p:sp>
          <p:nvSpPr>
            <p:cNvPr id="322" name="Google Shape;322;p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9"/>
          <p:cNvGrpSpPr/>
          <p:nvPr/>
        </p:nvGrpSpPr>
        <p:grpSpPr>
          <a:xfrm>
            <a:off x="2662658" y="810379"/>
            <a:ext cx="6367911" cy="3922930"/>
            <a:chOff x="1569550" y="629994"/>
            <a:chExt cx="5900038" cy="3634698"/>
          </a:xfrm>
        </p:grpSpPr>
        <p:grpSp>
          <p:nvGrpSpPr>
            <p:cNvPr id="486" name="Google Shape;486;p9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487" name="Google Shape;487;p9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2" name="Google Shape;492;p9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9"/>
          <p:cNvSpPr txBox="1">
            <a:spLocks noGrp="1"/>
          </p:cNvSpPr>
          <p:nvPr>
            <p:ph type="subTitle" idx="1"/>
          </p:nvPr>
        </p:nvSpPr>
        <p:spPr>
          <a:xfrm>
            <a:off x="3890575" y="2470449"/>
            <a:ext cx="4533300" cy="14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94" name="Google Shape;494;p9"/>
          <p:cNvSpPr txBox="1">
            <a:spLocks noGrp="1"/>
          </p:cNvSpPr>
          <p:nvPr>
            <p:ph type="title"/>
          </p:nvPr>
        </p:nvSpPr>
        <p:spPr>
          <a:xfrm>
            <a:off x="3890600" y="1707885"/>
            <a:ext cx="453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495" name="Google Shape;495;p9"/>
          <p:cNvSpPr/>
          <p:nvPr/>
        </p:nvSpPr>
        <p:spPr>
          <a:xfrm rot="-10459115">
            <a:off x="-1615191" y="4422128"/>
            <a:ext cx="6161576" cy="3441099"/>
          </a:xfrm>
          <a:custGeom>
            <a:avLst/>
            <a:gdLst/>
            <a:ahLst/>
            <a:cxnLst/>
            <a:rect l="l" t="t" r="r" b="b"/>
            <a:pathLst>
              <a:path w="52984" h="35437" extrusionOk="0">
                <a:moveTo>
                  <a:pt x="38866" y="0"/>
                </a:moveTo>
                <a:lnTo>
                  <a:pt x="38261" y="20"/>
                </a:lnTo>
                <a:lnTo>
                  <a:pt x="37656" y="81"/>
                </a:lnTo>
                <a:lnTo>
                  <a:pt x="37071" y="182"/>
                </a:lnTo>
                <a:lnTo>
                  <a:pt x="36466" y="323"/>
                </a:lnTo>
                <a:lnTo>
                  <a:pt x="35861" y="525"/>
                </a:lnTo>
                <a:lnTo>
                  <a:pt x="35276" y="767"/>
                </a:lnTo>
                <a:lnTo>
                  <a:pt x="34691" y="1089"/>
                </a:lnTo>
                <a:lnTo>
                  <a:pt x="34146" y="1412"/>
                </a:lnTo>
                <a:lnTo>
                  <a:pt x="33602" y="1694"/>
                </a:lnTo>
                <a:lnTo>
                  <a:pt x="33057" y="1936"/>
                </a:lnTo>
                <a:lnTo>
                  <a:pt x="32553" y="2158"/>
                </a:lnTo>
                <a:lnTo>
                  <a:pt x="32029" y="2360"/>
                </a:lnTo>
                <a:lnTo>
                  <a:pt x="31525" y="2541"/>
                </a:lnTo>
                <a:lnTo>
                  <a:pt x="31040" y="2683"/>
                </a:lnTo>
                <a:lnTo>
                  <a:pt x="30536" y="2804"/>
                </a:lnTo>
                <a:lnTo>
                  <a:pt x="30052" y="2904"/>
                </a:lnTo>
                <a:lnTo>
                  <a:pt x="29568" y="2985"/>
                </a:lnTo>
                <a:lnTo>
                  <a:pt x="29084" y="3046"/>
                </a:lnTo>
                <a:lnTo>
                  <a:pt x="28600" y="3086"/>
                </a:lnTo>
                <a:lnTo>
                  <a:pt x="28116" y="3126"/>
                </a:lnTo>
                <a:lnTo>
                  <a:pt x="27148" y="3126"/>
                </a:lnTo>
                <a:lnTo>
                  <a:pt x="26644" y="3106"/>
                </a:lnTo>
                <a:lnTo>
                  <a:pt x="26139" y="3066"/>
                </a:lnTo>
                <a:lnTo>
                  <a:pt x="25091" y="2945"/>
                </a:lnTo>
                <a:lnTo>
                  <a:pt x="24022" y="2804"/>
                </a:lnTo>
                <a:lnTo>
                  <a:pt x="22872" y="2622"/>
                </a:lnTo>
                <a:lnTo>
                  <a:pt x="20371" y="2199"/>
                </a:lnTo>
                <a:lnTo>
                  <a:pt x="19000" y="1957"/>
                </a:lnTo>
                <a:lnTo>
                  <a:pt x="17507" y="1735"/>
                </a:lnTo>
                <a:lnTo>
                  <a:pt x="16741" y="1654"/>
                </a:lnTo>
                <a:lnTo>
                  <a:pt x="15974" y="1594"/>
                </a:lnTo>
                <a:lnTo>
                  <a:pt x="15208" y="1594"/>
                </a:lnTo>
                <a:lnTo>
                  <a:pt x="14442" y="1634"/>
                </a:lnTo>
                <a:lnTo>
                  <a:pt x="13675" y="1694"/>
                </a:lnTo>
                <a:lnTo>
                  <a:pt x="12929" y="1815"/>
                </a:lnTo>
                <a:lnTo>
                  <a:pt x="12183" y="1957"/>
                </a:lnTo>
                <a:lnTo>
                  <a:pt x="11437" y="2158"/>
                </a:lnTo>
                <a:lnTo>
                  <a:pt x="10710" y="2380"/>
                </a:lnTo>
                <a:lnTo>
                  <a:pt x="10005" y="2642"/>
                </a:lnTo>
                <a:lnTo>
                  <a:pt x="9299" y="2945"/>
                </a:lnTo>
                <a:lnTo>
                  <a:pt x="8613" y="3288"/>
                </a:lnTo>
                <a:lnTo>
                  <a:pt x="7947" y="3651"/>
                </a:lnTo>
                <a:lnTo>
                  <a:pt x="7302" y="4054"/>
                </a:lnTo>
                <a:lnTo>
                  <a:pt x="6657" y="4498"/>
                </a:lnTo>
                <a:lnTo>
                  <a:pt x="6051" y="4962"/>
                </a:lnTo>
                <a:lnTo>
                  <a:pt x="5446" y="5466"/>
                </a:lnTo>
                <a:lnTo>
                  <a:pt x="4882" y="6010"/>
                </a:lnTo>
                <a:lnTo>
                  <a:pt x="4337" y="6575"/>
                </a:lnTo>
                <a:lnTo>
                  <a:pt x="3813" y="7180"/>
                </a:lnTo>
                <a:lnTo>
                  <a:pt x="3329" y="7805"/>
                </a:lnTo>
                <a:lnTo>
                  <a:pt x="2865" y="8471"/>
                </a:lnTo>
                <a:lnTo>
                  <a:pt x="2441" y="9157"/>
                </a:lnTo>
                <a:lnTo>
                  <a:pt x="2038" y="9883"/>
                </a:lnTo>
                <a:lnTo>
                  <a:pt x="1675" y="10629"/>
                </a:lnTo>
                <a:lnTo>
                  <a:pt x="1332" y="11416"/>
                </a:lnTo>
                <a:lnTo>
                  <a:pt x="1050" y="12202"/>
                </a:lnTo>
                <a:lnTo>
                  <a:pt x="787" y="13049"/>
                </a:lnTo>
                <a:lnTo>
                  <a:pt x="566" y="13896"/>
                </a:lnTo>
                <a:lnTo>
                  <a:pt x="384" y="14784"/>
                </a:lnTo>
                <a:lnTo>
                  <a:pt x="243" y="15691"/>
                </a:lnTo>
                <a:lnTo>
                  <a:pt x="142" y="16619"/>
                </a:lnTo>
                <a:lnTo>
                  <a:pt x="82" y="17547"/>
                </a:lnTo>
                <a:lnTo>
                  <a:pt x="41" y="18434"/>
                </a:lnTo>
                <a:lnTo>
                  <a:pt x="21" y="19302"/>
                </a:lnTo>
                <a:lnTo>
                  <a:pt x="1" y="20129"/>
                </a:lnTo>
                <a:lnTo>
                  <a:pt x="21" y="20915"/>
                </a:lnTo>
                <a:lnTo>
                  <a:pt x="61" y="21682"/>
                </a:lnTo>
                <a:lnTo>
                  <a:pt x="122" y="22408"/>
                </a:lnTo>
                <a:lnTo>
                  <a:pt x="203" y="23113"/>
                </a:lnTo>
                <a:lnTo>
                  <a:pt x="324" y="23799"/>
                </a:lnTo>
                <a:lnTo>
                  <a:pt x="465" y="24465"/>
                </a:lnTo>
                <a:lnTo>
                  <a:pt x="646" y="25090"/>
                </a:lnTo>
                <a:lnTo>
                  <a:pt x="848" y="25675"/>
                </a:lnTo>
                <a:lnTo>
                  <a:pt x="1070" y="26260"/>
                </a:lnTo>
                <a:lnTo>
                  <a:pt x="1332" y="26804"/>
                </a:lnTo>
                <a:lnTo>
                  <a:pt x="1635" y="27349"/>
                </a:lnTo>
                <a:lnTo>
                  <a:pt x="1977" y="27853"/>
                </a:lnTo>
                <a:lnTo>
                  <a:pt x="2340" y="28337"/>
                </a:lnTo>
                <a:lnTo>
                  <a:pt x="2744" y="28801"/>
                </a:lnTo>
                <a:lnTo>
                  <a:pt x="3208" y="29265"/>
                </a:lnTo>
                <a:lnTo>
                  <a:pt x="3692" y="29688"/>
                </a:lnTo>
                <a:lnTo>
                  <a:pt x="4216" y="30092"/>
                </a:lnTo>
                <a:lnTo>
                  <a:pt x="4781" y="30495"/>
                </a:lnTo>
                <a:lnTo>
                  <a:pt x="5406" y="30878"/>
                </a:lnTo>
                <a:lnTo>
                  <a:pt x="6072" y="31241"/>
                </a:lnTo>
                <a:lnTo>
                  <a:pt x="6757" y="31584"/>
                </a:lnTo>
                <a:lnTo>
                  <a:pt x="7524" y="31927"/>
                </a:lnTo>
                <a:lnTo>
                  <a:pt x="8331" y="32250"/>
                </a:lnTo>
                <a:lnTo>
                  <a:pt x="9178" y="32552"/>
                </a:lnTo>
                <a:lnTo>
                  <a:pt x="10085" y="32855"/>
                </a:lnTo>
                <a:lnTo>
                  <a:pt x="11033" y="33157"/>
                </a:lnTo>
                <a:lnTo>
                  <a:pt x="12042" y="33440"/>
                </a:lnTo>
                <a:lnTo>
                  <a:pt x="13111" y="33702"/>
                </a:lnTo>
                <a:lnTo>
                  <a:pt x="14200" y="33964"/>
                </a:lnTo>
                <a:lnTo>
                  <a:pt x="15309" y="34206"/>
                </a:lnTo>
                <a:lnTo>
                  <a:pt x="16438" y="34408"/>
                </a:lnTo>
                <a:lnTo>
                  <a:pt x="17568" y="34610"/>
                </a:lnTo>
                <a:lnTo>
                  <a:pt x="18697" y="34771"/>
                </a:lnTo>
                <a:lnTo>
                  <a:pt x="19847" y="34932"/>
                </a:lnTo>
                <a:lnTo>
                  <a:pt x="21017" y="35053"/>
                </a:lnTo>
                <a:lnTo>
                  <a:pt x="22166" y="35174"/>
                </a:lnTo>
                <a:lnTo>
                  <a:pt x="23316" y="35255"/>
                </a:lnTo>
                <a:lnTo>
                  <a:pt x="24486" y="35336"/>
                </a:lnTo>
                <a:lnTo>
                  <a:pt x="25635" y="35396"/>
                </a:lnTo>
                <a:lnTo>
                  <a:pt x="26785" y="35416"/>
                </a:lnTo>
                <a:lnTo>
                  <a:pt x="27935" y="35437"/>
                </a:lnTo>
                <a:lnTo>
                  <a:pt x="29064" y="35437"/>
                </a:lnTo>
                <a:lnTo>
                  <a:pt x="30193" y="35416"/>
                </a:lnTo>
                <a:lnTo>
                  <a:pt x="31323" y="35376"/>
                </a:lnTo>
                <a:lnTo>
                  <a:pt x="32432" y="35316"/>
                </a:lnTo>
                <a:lnTo>
                  <a:pt x="33521" y="35255"/>
                </a:lnTo>
                <a:lnTo>
                  <a:pt x="34610" y="35154"/>
                </a:lnTo>
                <a:lnTo>
                  <a:pt x="35659" y="35053"/>
                </a:lnTo>
                <a:lnTo>
                  <a:pt x="36708" y="34932"/>
                </a:lnTo>
                <a:lnTo>
                  <a:pt x="37716" y="34811"/>
                </a:lnTo>
                <a:lnTo>
                  <a:pt x="38725" y="34650"/>
                </a:lnTo>
                <a:lnTo>
                  <a:pt x="39693" y="34489"/>
                </a:lnTo>
                <a:lnTo>
                  <a:pt x="40641" y="34307"/>
                </a:lnTo>
                <a:lnTo>
                  <a:pt x="41569" y="34105"/>
                </a:lnTo>
                <a:lnTo>
                  <a:pt x="42456" y="33904"/>
                </a:lnTo>
                <a:lnTo>
                  <a:pt x="43303" y="33682"/>
                </a:lnTo>
                <a:lnTo>
                  <a:pt x="44130" y="33460"/>
                </a:lnTo>
                <a:lnTo>
                  <a:pt x="44917" y="33198"/>
                </a:lnTo>
                <a:lnTo>
                  <a:pt x="45683" y="32936"/>
                </a:lnTo>
                <a:lnTo>
                  <a:pt x="46389" y="32673"/>
                </a:lnTo>
                <a:lnTo>
                  <a:pt x="46732" y="32532"/>
                </a:lnTo>
                <a:lnTo>
                  <a:pt x="47075" y="32371"/>
                </a:lnTo>
                <a:lnTo>
                  <a:pt x="47397" y="32210"/>
                </a:lnTo>
                <a:lnTo>
                  <a:pt x="47700" y="32048"/>
                </a:lnTo>
                <a:lnTo>
                  <a:pt x="48002" y="31867"/>
                </a:lnTo>
                <a:lnTo>
                  <a:pt x="48305" y="31685"/>
                </a:lnTo>
                <a:lnTo>
                  <a:pt x="48849" y="31282"/>
                </a:lnTo>
                <a:lnTo>
                  <a:pt x="49374" y="30858"/>
                </a:lnTo>
                <a:lnTo>
                  <a:pt x="49858" y="30415"/>
                </a:lnTo>
                <a:lnTo>
                  <a:pt x="50281" y="29930"/>
                </a:lnTo>
                <a:lnTo>
                  <a:pt x="50705" y="29406"/>
                </a:lnTo>
                <a:lnTo>
                  <a:pt x="51068" y="28882"/>
                </a:lnTo>
                <a:lnTo>
                  <a:pt x="51391" y="28317"/>
                </a:lnTo>
                <a:lnTo>
                  <a:pt x="51693" y="27732"/>
                </a:lnTo>
                <a:lnTo>
                  <a:pt x="51976" y="27107"/>
                </a:lnTo>
                <a:lnTo>
                  <a:pt x="52197" y="26482"/>
                </a:lnTo>
                <a:lnTo>
                  <a:pt x="52399" y="25836"/>
                </a:lnTo>
                <a:lnTo>
                  <a:pt x="52581" y="25171"/>
                </a:lnTo>
                <a:lnTo>
                  <a:pt x="52722" y="24485"/>
                </a:lnTo>
                <a:lnTo>
                  <a:pt x="52823" y="23779"/>
                </a:lnTo>
                <a:lnTo>
                  <a:pt x="52903" y="23053"/>
                </a:lnTo>
                <a:lnTo>
                  <a:pt x="52964" y="22327"/>
                </a:lnTo>
                <a:lnTo>
                  <a:pt x="52984" y="21581"/>
                </a:lnTo>
                <a:lnTo>
                  <a:pt x="52984" y="20814"/>
                </a:lnTo>
                <a:lnTo>
                  <a:pt x="52964" y="20048"/>
                </a:lnTo>
                <a:lnTo>
                  <a:pt x="52903" y="19261"/>
                </a:lnTo>
                <a:lnTo>
                  <a:pt x="52823" y="18475"/>
                </a:lnTo>
                <a:lnTo>
                  <a:pt x="52722" y="17688"/>
                </a:lnTo>
                <a:lnTo>
                  <a:pt x="52601" y="16881"/>
                </a:lnTo>
                <a:lnTo>
                  <a:pt x="52460" y="16075"/>
                </a:lnTo>
                <a:lnTo>
                  <a:pt x="52278" y="15268"/>
                </a:lnTo>
                <a:lnTo>
                  <a:pt x="52097" y="14461"/>
                </a:lnTo>
                <a:lnTo>
                  <a:pt x="51895" y="13634"/>
                </a:lnTo>
                <a:lnTo>
                  <a:pt x="51653" y="12827"/>
                </a:lnTo>
                <a:lnTo>
                  <a:pt x="51411" y="12001"/>
                </a:lnTo>
                <a:lnTo>
                  <a:pt x="51149" y="11214"/>
                </a:lnTo>
                <a:lnTo>
                  <a:pt x="50846" y="10427"/>
                </a:lnTo>
                <a:lnTo>
                  <a:pt x="50523" y="9661"/>
                </a:lnTo>
                <a:lnTo>
                  <a:pt x="50181" y="8915"/>
                </a:lnTo>
                <a:lnTo>
                  <a:pt x="49818" y="8209"/>
                </a:lnTo>
                <a:lnTo>
                  <a:pt x="49434" y="7503"/>
                </a:lnTo>
                <a:lnTo>
                  <a:pt x="49031" y="6837"/>
                </a:lnTo>
                <a:lnTo>
                  <a:pt x="48607" y="6192"/>
                </a:lnTo>
                <a:lnTo>
                  <a:pt x="48184" y="5567"/>
                </a:lnTo>
                <a:lnTo>
                  <a:pt x="47720" y="4982"/>
                </a:lnTo>
                <a:lnTo>
                  <a:pt x="47256" y="4417"/>
                </a:lnTo>
                <a:lnTo>
                  <a:pt x="46752" y="3893"/>
                </a:lnTo>
                <a:lnTo>
                  <a:pt x="46268" y="3389"/>
                </a:lnTo>
                <a:lnTo>
                  <a:pt x="45743" y="2925"/>
                </a:lnTo>
                <a:lnTo>
                  <a:pt x="45219" y="2481"/>
                </a:lnTo>
                <a:lnTo>
                  <a:pt x="44675" y="2078"/>
                </a:lnTo>
                <a:lnTo>
                  <a:pt x="44130" y="1694"/>
                </a:lnTo>
                <a:lnTo>
                  <a:pt x="43565" y="1351"/>
                </a:lnTo>
                <a:lnTo>
                  <a:pt x="43001" y="1049"/>
                </a:lnTo>
                <a:lnTo>
                  <a:pt x="42436" y="787"/>
                </a:lnTo>
                <a:lnTo>
                  <a:pt x="41851" y="565"/>
                </a:lnTo>
                <a:lnTo>
                  <a:pt x="41266" y="363"/>
                </a:lnTo>
                <a:lnTo>
                  <a:pt x="40661" y="222"/>
                </a:lnTo>
                <a:lnTo>
                  <a:pt x="40076" y="101"/>
                </a:lnTo>
                <a:lnTo>
                  <a:pt x="39471" y="41"/>
                </a:lnTo>
                <a:lnTo>
                  <a:pt x="388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9"/>
          <p:cNvGrpSpPr/>
          <p:nvPr/>
        </p:nvGrpSpPr>
        <p:grpSpPr>
          <a:xfrm flipH="1">
            <a:off x="-6539" y="-10007"/>
            <a:ext cx="3109462" cy="1842098"/>
            <a:chOff x="238125" y="3383650"/>
            <a:chExt cx="1287775" cy="762900"/>
          </a:xfrm>
        </p:grpSpPr>
        <p:sp>
          <p:nvSpPr>
            <p:cNvPr id="497" name="Google Shape;497;p9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9"/>
          <p:cNvGrpSpPr/>
          <p:nvPr/>
        </p:nvGrpSpPr>
        <p:grpSpPr>
          <a:xfrm rot="5400000" flipH="1">
            <a:off x="7418010" y="3221735"/>
            <a:ext cx="1296319" cy="2563468"/>
            <a:chOff x="961675" y="1958725"/>
            <a:chExt cx="563225" cy="1113825"/>
          </a:xfrm>
        </p:grpSpPr>
        <p:sp>
          <p:nvSpPr>
            <p:cNvPr id="501" name="Google Shape;501;p9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9"/>
          <p:cNvSpPr/>
          <p:nvPr/>
        </p:nvSpPr>
        <p:spPr>
          <a:xfrm>
            <a:off x="1914965" y="1230182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9"/>
          <p:cNvGrpSpPr/>
          <p:nvPr/>
        </p:nvGrpSpPr>
        <p:grpSpPr>
          <a:xfrm>
            <a:off x="5344099" y="1011675"/>
            <a:ext cx="475779" cy="475800"/>
            <a:chOff x="1460350" y="2402425"/>
            <a:chExt cx="208950" cy="208950"/>
          </a:xfrm>
        </p:grpSpPr>
        <p:sp>
          <p:nvSpPr>
            <p:cNvPr id="505" name="Google Shape;505;p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9"/>
          <p:cNvGrpSpPr/>
          <p:nvPr/>
        </p:nvGrpSpPr>
        <p:grpSpPr>
          <a:xfrm rot="3427705">
            <a:off x="5076528" y="4180104"/>
            <a:ext cx="340783" cy="340829"/>
            <a:chOff x="1460350" y="2402425"/>
            <a:chExt cx="208950" cy="208950"/>
          </a:xfrm>
        </p:grpSpPr>
        <p:sp>
          <p:nvSpPr>
            <p:cNvPr id="534" name="Google Shape;534;p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9"/>
          <p:cNvSpPr/>
          <p:nvPr/>
        </p:nvSpPr>
        <p:spPr>
          <a:xfrm>
            <a:off x="8188388" y="866375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"/>
          <p:cNvSpPr txBox="1">
            <a:spLocks noGrp="1"/>
          </p:cNvSpPr>
          <p:nvPr>
            <p:ph type="title"/>
          </p:nvPr>
        </p:nvSpPr>
        <p:spPr>
          <a:xfrm>
            <a:off x="729275" y="3037700"/>
            <a:ext cx="41934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3"/>
          <p:cNvSpPr txBox="1">
            <a:spLocks noGrp="1"/>
          </p:cNvSpPr>
          <p:nvPr>
            <p:ph type="title"/>
          </p:nvPr>
        </p:nvSpPr>
        <p:spPr>
          <a:xfrm>
            <a:off x="2069613" y="14747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"/>
          </p:nvPr>
        </p:nvSpPr>
        <p:spPr>
          <a:xfrm>
            <a:off x="2069613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title" idx="2"/>
          </p:nvPr>
        </p:nvSpPr>
        <p:spPr>
          <a:xfrm>
            <a:off x="5922982" y="14747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subTitle" idx="3"/>
          </p:nvPr>
        </p:nvSpPr>
        <p:spPr>
          <a:xfrm>
            <a:off x="5922983" y="2002488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4"/>
          </p:nvPr>
        </p:nvSpPr>
        <p:spPr>
          <a:xfrm>
            <a:off x="2069613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3" name="Google Shape;653;p13"/>
          <p:cNvSpPr txBox="1">
            <a:spLocks noGrp="1"/>
          </p:cNvSpPr>
          <p:nvPr>
            <p:ph type="subTitle" idx="5"/>
          </p:nvPr>
        </p:nvSpPr>
        <p:spPr>
          <a:xfrm>
            <a:off x="206961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3"/>
          <p:cNvSpPr txBox="1">
            <a:spLocks noGrp="1"/>
          </p:cNvSpPr>
          <p:nvPr>
            <p:ph type="title" idx="6"/>
          </p:nvPr>
        </p:nvSpPr>
        <p:spPr>
          <a:xfrm>
            <a:off x="5922982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subTitle" idx="7"/>
          </p:nvPr>
        </p:nvSpPr>
        <p:spPr>
          <a:xfrm>
            <a:off x="592298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3"/>
          <p:cNvSpPr txBox="1">
            <a:spLocks noGrp="1"/>
          </p:cNvSpPr>
          <p:nvPr>
            <p:ph type="title" idx="8" hasCustomPrompt="1"/>
          </p:nvPr>
        </p:nvSpPr>
        <p:spPr>
          <a:xfrm>
            <a:off x="874125" y="1739750"/>
            <a:ext cx="10482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7" name="Google Shape;657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3264925"/>
            <a:ext cx="1048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8" name="Google Shape;6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4300" y="1739750"/>
            <a:ext cx="1048200" cy="6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9" name="Google Shape;659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3264925"/>
            <a:ext cx="10482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0" name="Google Shape;660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3"/>
          <p:cNvSpPr/>
          <p:nvPr/>
        </p:nvSpPr>
        <p:spPr>
          <a:xfrm rot="10800000" flipH="1">
            <a:off x="-517827" y="-1339308"/>
            <a:ext cx="2475662" cy="3341798"/>
          </a:xfrm>
          <a:custGeom>
            <a:avLst/>
            <a:gdLst/>
            <a:ahLst/>
            <a:cxnLst/>
            <a:rect l="l" t="t" r="r" b="b"/>
            <a:pathLst>
              <a:path w="42254" h="57037" extrusionOk="0">
                <a:moveTo>
                  <a:pt x="6515" y="0"/>
                </a:moveTo>
                <a:lnTo>
                  <a:pt x="5507" y="20"/>
                </a:lnTo>
                <a:lnTo>
                  <a:pt x="4498" y="61"/>
                </a:lnTo>
                <a:lnTo>
                  <a:pt x="3470" y="141"/>
                </a:lnTo>
                <a:lnTo>
                  <a:pt x="2441" y="262"/>
                </a:lnTo>
                <a:lnTo>
                  <a:pt x="1432" y="383"/>
                </a:lnTo>
                <a:lnTo>
                  <a:pt x="1291" y="5869"/>
                </a:lnTo>
                <a:lnTo>
                  <a:pt x="1110" y="11375"/>
                </a:lnTo>
                <a:lnTo>
                  <a:pt x="747" y="22347"/>
                </a:lnTo>
                <a:lnTo>
                  <a:pt x="626" y="25957"/>
                </a:lnTo>
                <a:lnTo>
                  <a:pt x="525" y="29547"/>
                </a:lnTo>
                <a:lnTo>
                  <a:pt x="444" y="33137"/>
                </a:lnTo>
                <a:lnTo>
                  <a:pt x="404" y="36747"/>
                </a:lnTo>
                <a:lnTo>
                  <a:pt x="364" y="40257"/>
                </a:lnTo>
                <a:lnTo>
                  <a:pt x="343" y="43746"/>
                </a:lnTo>
                <a:lnTo>
                  <a:pt x="303" y="47255"/>
                </a:lnTo>
                <a:lnTo>
                  <a:pt x="222" y="50765"/>
                </a:lnTo>
                <a:lnTo>
                  <a:pt x="182" y="51672"/>
                </a:lnTo>
                <a:lnTo>
                  <a:pt x="122" y="52600"/>
                </a:lnTo>
                <a:lnTo>
                  <a:pt x="41" y="53507"/>
                </a:lnTo>
                <a:lnTo>
                  <a:pt x="0" y="54415"/>
                </a:lnTo>
                <a:lnTo>
                  <a:pt x="0" y="54859"/>
                </a:lnTo>
                <a:lnTo>
                  <a:pt x="0" y="55303"/>
                </a:lnTo>
                <a:lnTo>
                  <a:pt x="21" y="55524"/>
                </a:lnTo>
                <a:lnTo>
                  <a:pt x="41" y="55746"/>
                </a:lnTo>
                <a:lnTo>
                  <a:pt x="101" y="55968"/>
                </a:lnTo>
                <a:lnTo>
                  <a:pt x="142" y="56170"/>
                </a:lnTo>
                <a:lnTo>
                  <a:pt x="182" y="56271"/>
                </a:lnTo>
                <a:lnTo>
                  <a:pt x="243" y="56351"/>
                </a:lnTo>
                <a:lnTo>
                  <a:pt x="303" y="56432"/>
                </a:lnTo>
                <a:lnTo>
                  <a:pt x="384" y="56492"/>
                </a:lnTo>
                <a:lnTo>
                  <a:pt x="565" y="56593"/>
                </a:lnTo>
                <a:lnTo>
                  <a:pt x="807" y="56674"/>
                </a:lnTo>
                <a:lnTo>
                  <a:pt x="1231" y="56815"/>
                </a:lnTo>
                <a:lnTo>
                  <a:pt x="1674" y="56896"/>
                </a:lnTo>
                <a:lnTo>
                  <a:pt x="2118" y="56977"/>
                </a:lnTo>
                <a:lnTo>
                  <a:pt x="2582" y="57017"/>
                </a:lnTo>
                <a:lnTo>
                  <a:pt x="3046" y="57017"/>
                </a:lnTo>
                <a:lnTo>
                  <a:pt x="3490" y="57037"/>
                </a:lnTo>
                <a:lnTo>
                  <a:pt x="4397" y="57017"/>
                </a:lnTo>
                <a:lnTo>
                  <a:pt x="5446" y="56977"/>
                </a:lnTo>
                <a:lnTo>
                  <a:pt x="6495" y="56916"/>
                </a:lnTo>
                <a:lnTo>
                  <a:pt x="7544" y="56835"/>
                </a:lnTo>
                <a:lnTo>
                  <a:pt x="8613" y="56755"/>
                </a:lnTo>
                <a:lnTo>
                  <a:pt x="10125" y="56593"/>
                </a:lnTo>
                <a:lnTo>
                  <a:pt x="10892" y="56533"/>
                </a:lnTo>
                <a:lnTo>
                  <a:pt x="11638" y="56513"/>
                </a:lnTo>
                <a:lnTo>
                  <a:pt x="42254" y="56513"/>
                </a:lnTo>
                <a:lnTo>
                  <a:pt x="42214" y="55988"/>
                </a:lnTo>
                <a:lnTo>
                  <a:pt x="42133" y="55484"/>
                </a:lnTo>
                <a:lnTo>
                  <a:pt x="42052" y="54960"/>
                </a:lnTo>
                <a:lnTo>
                  <a:pt x="41911" y="54455"/>
                </a:lnTo>
                <a:lnTo>
                  <a:pt x="41750" y="53971"/>
                </a:lnTo>
                <a:lnTo>
                  <a:pt x="41568" y="53467"/>
                </a:lnTo>
                <a:lnTo>
                  <a:pt x="41346" y="52983"/>
                </a:lnTo>
                <a:lnTo>
                  <a:pt x="41104" y="52499"/>
                </a:lnTo>
                <a:lnTo>
                  <a:pt x="40741" y="51914"/>
                </a:lnTo>
                <a:lnTo>
                  <a:pt x="40338" y="51329"/>
                </a:lnTo>
                <a:lnTo>
                  <a:pt x="39914" y="50765"/>
                </a:lnTo>
                <a:lnTo>
                  <a:pt x="39471" y="50220"/>
                </a:lnTo>
                <a:lnTo>
                  <a:pt x="38523" y="49131"/>
                </a:lnTo>
                <a:lnTo>
                  <a:pt x="37595" y="48062"/>
                </a:lnTo>
                <a:lnTo>
                  <a:pt x="37151" y="47517"/>
                </a:lnTo>
                <a:lnTo>
                  <a:pt x="36728" y="46953"/>
                </a:lnTo>
                <a:lnTo>
                  <a:pt x="36344" y="46388"/>
                </a:lnTo>
                <a:lnTo>
                  <a:pt x="36163" y="46106"/>
                </a:lnTo>
                <a:lnTo>
                  <a:pt x="36002" y="45803"/>
                </a:lnTo>
                <a:lnTo>
                  <a:pt x="35860" y="45501"/>
                </a:lnTo>
                <a:lnTo>
                  <a:pt x="35719" y="45198"/>
                </a:lnTo>
                <a:lnTo>
                  <a:pt x="35598" y="44895"/>
                </a:lnTo>
                <a:lnTo>
                  <a:pt x="35477" y="44593"/>
                </a:lnTo>
                <a:lnTo>
                  <a:pt x="35376" y="44270"/>
                </a:lnTo>
                <a:lnTo>
                  <a:pt x="35316" y="43927"/>
                </a:lnTo>
                <a:lnTo>
                  <a:pt x="35255" y="43605"/>
                </a:lnTo>
                <a:lnTo>
                  <a:pt x="35215" y="43262"/>
                </a:lnTo>
                <a:lnTo>
                  <a:pt x="35195" y="42979"/>
                </a:lnTo>
                <a:lnTo>
                  <a:pt x="35195" y="42717"/>
                </a:lnTo>
                <a:lnTo>
                  <a:pt x="35215" y="42173"/>
                </a:lnTo>
                <a:lnTo>
                  <a:pt x="35296" y="41628"/>
                </a:lnTo>
                <a:lnTo>
                  <a:pt x="35397" y="41084"/>
                </a:lnTo>
                <a:lnTo>
                  <a:pt x="35538" y="40539"/>
                </a:lnTo>
                <a:lnTo>
                  <a:pt x="35679" y="40015"/>
                </a:lnTo>
                <a:lnTo>
                  <a:pt x="36022" y="38946"/>
                </a:lnTo>
                <a:lnTo>
                  <a:pt x="36344" y="37857"/>
                </a:lnTo>
                <a:lnTo>
                  <a:pt x="36486" y="37332"/>
                </a:lnTo>
                <a:lnTo>
                  <a:pt x="36607" y="36788"/>
                </a:lnTo>
                <a:lnTo>
                  <a:pt x="36687" y="36263"/>
                </a:lnTo>
                <a:lnTo>
                  <a:pt x="36728" y="35719"/>
                </a:lnTo>
                <a:lnTo>
                  <a:pt x="36748" y="35436"/>
                </a:lnTo>
                <a:lnTo>
                  <a:pt x="36748" y="35174"/>
                </a:lnTo>
                <a:lnTo>
                  <a:pt x="36728" y="34892"/>
                </a:lnTo>
                <a:lnTo>
                  <a:pt x="36687" y="34630"/>
                </a:lnTo>
                <a:lnTo>
                  <a:pt x="36647" y="34367"/>
                </a:lnTo>
                <a:lnTo>
                  <a:pt x="36586" y="34085"/>
                </a:lnTo>
                <a:lnTo>
                  <a:pt x="36526" y="33843"/>
                </a:lnTo>
                <a:lnTo>
                  <a:pt x="36445" y="33581"/>
                </a:lnTo>
                <a:lnTo>
                  <a:pt x="36344" y="33339"/>
                </a:lnTo>
                <a:lnTo>
                  <a:pt x="36244" y="33097"/>
                </a:lnTo>
                <a:lnTo>
                  <a:pt x="36002" y="32633"/>
                </a:lnTo>
                <a:lnTo>
                  <a:pt x="35719" y="32169"/>
                </a:lnTo>
                <a:lnTo>
                  <a:pt x="35397" y="31746"/>
                </a:lnTo>
                <a:lnTo>
                  <a:pt x="35034" y="31342"/>
                </a:lnTo>
                <a:lnTo>
                  <a:pt x="34650" y="30959"/>
                </a:lnTo>
                <a:lnTo>
                  <a:pt x="34227" y="30596"/>
                </a:lnTo>
                <a:lnTo>
                  <a:pt x="33803" y="30253"/>
                </a:lnTo>
                <a:lnTo>
                  <a:pt x="33339" y="29930"/>
                </a:lnTo>
                <a:lnTo>
                  <a:pt x="32875" y="29608"/>
                </a:lnTo>
                <a:lnTo>
                  <a:pt x="32371" y="29325"/>
                </a:lnTo>
                <a:lnTo>
                  <a:pt x="31887" y="29063"/>
                </a:lnTo>
                <a:lnTo>
                  <a:pt x="31383" y="28821"/>
                </a:lnTo>
                <a:lnTo>
                  <a:pt x="30879" y="28599"/>
                </a:lnTo>
                <a:lnTo>
                  <a:pt x="29870" y="28176"/>
                </a:lnTo>
                <a:lnTo>
                  <a:pt x="28842" y="27772"/>
                </a:lnTo>
                <a:lnTo>
                  <a:pt x="27793" y="27369"/>
                </a:lnTo>
                <a:lnTo>
                  <a:pt x="26785" y="26925"/>
                </a:lnTo>
                <a:lnTo>
                  <a:pt x="26280" y="26703"/>
                </a:lnTo>
                <a:lnTo>
                  <a:pt x="25796" y="26461"/>
                </a:lnTo>
                <a:lnTo>
                  <a:pt x="25312" y="26199"/>
                </a:lnTo>
                <a:lnTo>
                  <a:pt x="24848" y="25937"/>
                </a:lnTo>
                <a:lnTo>
                  <a:pt x="24384" y="25634"/>
                </a:lnTo>
                <a:lnTo>
                  <a:pt x="23941" y="25332"/>
                </a:lnTo>
                <a:lnTo>
                  <a:pt x="23517" y="24989"/>
                </a:lnTo>
                <a:lnTo>
                  <a:pt x="23114" y="24626"/>
                </a:lnTo>
                <a:lnTo>
                  <a:pt x="22872" y="24364"/>
                </a:lnTo>
                <a:lnTo>
                  <a:pt x="22650" y="24122"/>
                </a:lnTo>
                <a:lnTo>
                  <a:pt x="22408" y="23860"/>
                </a:lnTo>
                <a:lnTo>
                  <a:pt x="22206" y="23577"/>
                </a:lnTo>
                <a:lnTo>
                  <a:pt x="22005" y="23315"/>
                </a:lnTo>
                <a:lnTo>
                  <a:pt x="21823" y="23033"/>
                </a:lnTo>
                <a:lnTo>
                  <a:pt x="21480" y="22448"/>
                </a:lnTo>
                <a:lnTo>
                  <a:pt x="21157" y="21843"/>
                </a:lnTo>
                <a:lnTo>
                  <a:pt x="20895" y="21217"/>
                </a:lnTo>
                <a:lnTo>
                  <a:pt x="20653" y="20592"/>
                </a:lnTo>
                <a:lnTo>
                  <a:pt x="20431" y="19927"/>
                </a:lnTo>
                <a:lnTo>
                  <a:pt x="20250" y="19261"/>
                </a:lnTo>
                <a:lnTo>
                  <a:pt x="20089" y="18575"/>
                </a:lnTo>
                <a:lnTo>
                  <a:pt x="19947" y="17869"/>
                </a:lnTo>
                <a:lnTo>
                  <a:pt x="19826" y="17164"/>
                </a:lnTo>
                <a:lnTo>
                  <a:pt x="19725" y="16458"/>
                </a:lnTo>
                <a:lnTo>
                  <a:pt x="19625" y="15732"/>
                </a:lnTo>
                <a:lnTo>
                  <a:pt x="19443" y="14279"/>
                </a:lnTo>
                <a:lnTo>
                  <a:pt x="19282" y="12807"/>
                </a:lnTo>
                <a:lnTo>
                  <a:pt x="19080" y="11375"/>
                </a:lnTo>
                <a:lnTo>
                  <a:pt x="18979" y="10649"/>
                </a:lnTo>
                <a:lnTo>
                  <a:pt x="18838" y="9943"/>
                </a:lnTo>
                <a:lnTo>
                  <a:pt x="18697" y="9237"/>
                </a:lnTo>
                <a:lnTo>
                  <a:pt x="18536" y="8552"/>
                </a:lnTo>
                <a:lnTo>
                  <a:pt x="18354" y="7866"/>
                </a:lnTo>
                <a:lnTo>
                  <a:pt x="18132" y="7200"/>
                </a:lnTo>
                <a:lnTo>
                  <a:pt x="17890" y="6555"/>
                </a:lnTo>
                <a:lnTo>
                  <a:pt x="17608" y="5930"/>
                </a:lnTo>
                <a:lnTo>
                  <a:pt x="17305" y="5304"/>
                </a:lnTo>
                <a:lnTo>
                  <a:pt x="16942" y="4720"/>
                </a:lnTo>
                <a:lnTo>
                  <a:pt x="16761" y="4437"/>
                </a:lnTo>
                <a:lnTo>
                  <a:pt x="16559" y="4155"/>
                </a:lnTo>
                <a:lnTo>
                  <a:pt x="16337" y="3872"/>
                </a:lnTo>
                <a:lnTo>
                  <a:pt x="16115" y="3610"/>
                </a:lnTo>
                <a:lnTo>
                  <a:pt x="15772" y="3247"/>
                </a:lnTo>
                <a:lnTo>
                  <a:pt x="15430" y="2904"/>
                </a:lnTo>
                <a:lnTo>
                  <a:pt x="15067" y="2602"/>
                </a:lnTo>
                <a:lnTo>
                  <a:pt x="14703" y="2299"/>
                </a:lnTo>
                <a:lnTo>
                  <a:pt x="14320" y="2037"/>
                </a:lnTo>
                <a:lnTo>
                  <a:pt x="13937" y="1775"/>
                </a:lnTo>
                <a:lnTo>
                  <a:pt x="13534" y="1553"/>
                </a:lnTo>
                <a:lnTo>
                  <a:pt x="13110" y="1331"/>
                </a:lnTo>
                <a:lnTo>
                  <a:pt x="12687" y="1129"/>
                </a:lnTo>
                <a:lnTo>
                  <a:pt x="12263" y="948"/>
                </a:lnTo>
                <a:lnTo>
                  <a:pt x="11819" y="807"/>
                </a:lnTo>
                <a:lnTo>
                  <a:pt x="11355" y="645"/>
                </a:lnTo>
                <a:lnTo>
                  <a:pt x="10912" y="524"/>
                </a:lnTo>
                <a:lnTo>
                  <a:pt x="10448" y="403"/>
                </a:lnTo>
                <a:lnTo>
                  <a:pt x="9964" y="323"/>
                </a:lnTo>
                <a:lnTo>
                  <a:pt x="9500" y="222"/>
                </a:lnTo>
                <a:lnTo>
                  <a:pt x="9016" y="161"/>
                </a:lnTo>
                <a:lnTo>
                  <a:pt x="8512" y="101"/>
                </a:lnTo>
                <a:lnTo>
                  <a:pt x="8028" y="61"/>
                </a:lnTo>
                <a:lnTo>
                  <a:pt x="7523" y="40"/>
                </a:lnTo>
                <a:lnTo>
                  <a:pt x="6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" name="Google Shape;662;p13"/>
          <p:cNvGrpSpPr/>
          <p:nvPr/>
        </p:nvGrpSpPr>
        <p:grpSpPr>
          <a:xfrm rot="10800000">
            <a:off x="-408312" y="3449289"/>
            <a:ext cx="2862466" cy="1695774"/>
            <a:chOff x="238125" y="3383650"/>
            <a:chExt cx="1287775" cy="762900"/>
          </a:xfrm>
        </p:grpSpPr>
        <p:sp>
          <p:nvSpPr>
            <p:cNvPr id="663" name="Google Shape;663;p13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3"/>
          <p:cNvGrpSpPr/>
          <p:nvPr/>
        </p:nvGrpSpPr>
        <p:grpSpPr>
          <a:xfrm rot="5400000">
            <a:off x="7701648" y="-484217"/>
            <a:ext cx="970042" cy="1918341"/>
            <a:chOff x="961675" y="1958725"/>
            <a:chExt cx="563225" cy="1113825"/>
          </a:xfrm>
        </p:grpSpPr>
        <p:sp>
          <p:nvSpPr>
            <p:cNvPr id="667" name="Google Shape;667;p13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13"/>
          <p:cNvSpPr/>
          <p:nvPr/>
        </p:nvSpPr>
        <p:spPr>
          <a:xfrm rot="5737592">
            <a:off x="7386584" y="2356154"/>
            <a:ext cx="3536688" cy="3525078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9955" y="534601"/>
            <a:ext cx="860090" cy="986678"/>
            <a:chOff x="289955" y="534601"/>
            <a:chExt cx="860090" cy="986678"/>
          </a:xfrm>
        </p:grpSpPr>
        <p:sp>
          <p:nvSpPr>
            <p:cNvPr id="671" name="Google Shape;671;p13"/>
            <p:cNvSpPr/>
            <p:nvPr/>
          </p:nvSpPr>
          <p:spPr>
            <a:xfrm flipH="1">
              <a:off x="289955" y="918754"/>
              <a:ext cx="413138" cy="475806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2" name="Google Shape;672;p13"/>
            <p:cNvGrpSpPr/>
            <p:nvPr/>
          </p:nvGrpSpPr>
          <p:grpSpPr>
            <a:xfrm rot="3427758">
              <a:off x="583243" y="625622"/>
              <a:ext cx="475768" cy="475796"/>
              <a:chOff x="1460350" y="2402425"/>
              <a:chExt cx="208950" cy="208950"/>
            </a:xfrm>
          </p:grpSpPr>
          <p:sp>
            <p:nvSpPr>
              <p:cNvPr id="673" name="Google Shape;673;p13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extrusionOk="0">
                    <a:moveTo>
                      <a:pt x="4035" y="1"/>
                    </a:moveTo>
                    <a:lnTo>
                      <a:pt x="3651" y="49"/>
                    </a:lnTo>
                    <a:lnTo>
                      <a:pt x="3218" y="97"/>
                    </a:lnTo>
                    <a:lnTo>
                      <a:pt x="2786" y="241"/>
                    </a:lnTo>
                    <a:lnTo>
                      <a:pt x="2402" y="385"/>
                    </a:lnTo>
                    <a:lnTo>
                      <a:pt x="2066" y="577"/>
                    </a:lnTo>
                    <a:lnTo>
                      <a:pt x="1682" y="817"/>
                    </a:lnTo>
                    <a:lnTo>
                      <a:pt x="1393" y="1058"/>
                    </a:lnTo>
                    <a:lnTo>
                      <a:pt x="1105" y="1346"/>
                    </a:lnTo>
                    <a:lnTo>
                      <a:pt x="865" y="1634"/>
                    </a:lnTo>
                    <a:lnTo>
                      <a:pt x="625" y="1970"/>
                    </a:lnTo>
                    <a:lnTo>
                      <a:pt x="433" y="2354"/>
                    </a:lnTo>
                    <a:lnTo>
                      <a:pt x="241" y="2690"/>
                    </a:lnTo>
                    <a:lnTo>
                      <a:pt x="145" y="3075"/>
                    </a:lnTo>
                    <a:lnTo>
                      <a:pt x="49" y="3459"/>
                    </a:lnTo>
                    <a:lnTo>
                      <a:pt x="1" y="3891"/>
                    </a:lnTo>
                    <a:lnTo>
                      <a:pt x="1" y="4323"/>
                    </a:lnTo>
                    <a:lnTo>
                      <a:pt x="49" y="4707"/>
                    </a:lnTo>
                    <a:lnTo>
                      <a:pt x="97" y="5140"/>
                    </a:lnTo>
                    <a:lnTo>
                      <a:pt x="241" y="5572"/>
                    </a:lnTo>
                    <a:lnTo>
                      <a:pt x="385" y="5956"/>
                    </a:lnTo>
                    <a:lnTo>
                      <a:pt x="577" y="6292"/>
                    </a:lnTo>
                    <a:lnTo>
                      <a:pt x="817" y="6628"/>
                    </a:lnTo>
                    <a:lnTo>
                      <a:pt x="1057" y="6965"/>
                    </a:lnTo>
                    <a:lnTo>
                      <a:pt x="1345" y="7253"/>
                    </a:lnTo>
                    <a:lnTo>
                      <a:pt x="1634" y="7493"/>
                    </a:lnTo>
                    <a:lnTo>
                      <a:pt x="1970" y="7733"/>
                    </a:lnTo>
                    <a:lnTo>
                      <a:pt x="2306" y="7925"/>
                    </a:lnTo>
                    <a:lnTo>
                      <a:pt x="2690" y="8069"/>
                    </a:lnTo>
                    <a:lnTo>
                      <a:pt x="3074" y="8213"/>
                    </a:lnTo>
                    <a:lnTo>
                      <a:pt x="3458" y="8309"/>
                    </a:lnTo>
                    <a:lnTo>
                      <a:pt x="3891" y="8357"/>
                    </a:lnTo>
                    <a:lnTo>
                      <a:pt x="4275" y="8357"/>
                    </a:lnTo>
                    <a:lnTo>
                      <a:pt x="4707" y="8309"/>
                    </a:lnTo>
                    <a:lnTo>
                      <a:pt x="5139" y="8261"/>
                    </a:lnTo>
                    <a:lnTo>
                      <a:pt x="5524" y="8117"/>
                    </a:lnTo>
                    <a:lnTo>
                      <a:pt x="5956" y="7973"/>
                    </a:lnTo>
                    <a:lnTo>
                      <a:pt x="6292" y="7781"/>
                    </a:lnTo>
                    <a:lnTo>
                      <a:pt x="6628" y="7541"/>
                    </a:lnTo>
                    <a:lnTo>
                      <a:pt x="6964" y="7301"/>
                    </a:lnTo>
                    <a:lnTo>
                      <a:pt x="7252" y="7013"/>
                    </a:lnTo>
                    <a:lnTo>
                      <a:pt x="7493" y="6724"/>
                    </a:lnTo>
                    <a:lnTo>
                      <a:pt x="7733" y="6388"/>
                    </a:lnTo>
                    <a:lnTo>
                      <a:pt x="7925" y="6004"/>
                    </a:lnTo>
                    <a:lnTo>
                      <a:pt x="8069" y="5668"/>
                    </a:lnTo>
                    <a:lnTo>
                      <a:pt x="8213" y="5284"/>
                    </a:lnTo>
                    <a:lnTo>
                      <a:pt x="8309" y="4900"/>
                    </a:lnTo>
                    <a:lnTo>
                      <a:pt x="8357" y="4467"/>
                    </a:lnTo>
                    <a:lnTo>
                      <a:pt x="8357" y="4035"/>
                    </a:lnTo>
                    <a:lnTo>
                      <a:pt x="8309" y="3651"/>
                    </a:lnTo>
                    <a:lnTo>
                      <a:pt x="8261" y="3219"/>
                    </a:lnTo>
                    <a:lnTo>
                      <a:pt x="8117" y="2786"/>
                    </a:lnTo>
                    <a:lnTo>
                      <a:pt x="7973" y="2402"/>
                    </a:lnTo>
                    <a:lnTo>
                      <a:pt x="7781" y="2066"/>
                    </a:lnTo>
                    <a:lnTo>
                      <a:pt x="7541" y="1730"/>
                    </a:lnTo>
                    <a:lnTo>
                      <a:pt x="7300" y="1394"/>
                    </a:lnTo>
                    <a:lnTo>
                      <a:pt x="7012" y="1106"/>
                    </a:lnTo>
                    <a:lnTo>
                      <a:pt x="6724" y="865"/>
                    </a:lnTo>
                    <a:lnTo>
                      <a:pt x="6388" y="625"/>
                    </a:lnTo>
                    <a:lnTo>
                      <a:pt x="6004" y="433"/>
                    </a:lnTo>
                    <a:lnTo>
                      <a:pt x="5668" y="289"/>
                    </a:lnTo>
                    <a:lnTo>
                      <a:pt x="5283" y="145"/>
                    </a:lnTo>
                    <a:lnTo>
                      <a:pt x="4851" y="49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fill="none" extrusionOk="0">
                    <a:moveTo>
                      <a:pt x="8261" y="3219"/>
                    </a:moveTo>
                    <a:lnTo>
                      <a:pt x="8261" y="3219"/>
                    </a:lnTo>
                    <a:lnTo>
                      <a:pt x="8309" y="3651"/>
                    </a:lnTo>
                    <a:lnTo>
                      <a:pt x="8357" y="4035"/>
                    </a:lnTo>
                    <a:lnTo>
                      <a:pt x="8357" y="4467"/>
                    </a:lnTo>
                    <a:lnTo>
                      <a:pt x="8309" y="4900"/>
                    </a:lnTo>
                    <a:lnTo>
                      <a:pt x="8213" y="5284"/>
                    </a:lnTo>
                    <a:lnTo>
                      <a:pt x="8069" y="5668"/>
                    </a:lnTo>
                    <a:lnTo>
                      <a:pt x="7925" y="6004"/>
                    </a:lnTo>
                    <a:lnTo>
                      <a:pt x="7733" y="6388"/>
                    </a:lnTo>
                    <a:lnTo>
                      <a:pt x="7493" y="6724"/>
                    </a:lnTo>
                    <a:lnTo>
                      <a:pt x="7252" y="7013"/>
                    </a:lnTo>
                    <a:lnTo>
                      <a:pt x="6964" y="7301"/>
                    </a:lnTo>
                    <a:lnTo>
                      <a:pt x="6628" y="7541"/>
                    </a:lnTo>
                    <a:lnTo>
                      <a:pt x="6292" y="7781"/>
                    </a:lnTo>
                    <a:lnTo>
                      <a:pt x="5956" y="7973"/>
                    </a:lnTo>
                    <a:lnTo>
                      <a:pt x="5524" y="8117"/>
                    </a:lnTo>
                    <a:lnTo>
                      <a:pt x="5139" y="8261"/>
                    </a:lnTo>
                    <a:lnTo>
                      <a:pt x="5139" y="8261"/>
                    </a:lnTo>
                    <a:lnTo>
                      <a:pt x="4707" y="8309"/>
                    </a:lnTo>
                    <a:lnTo>
                      <a:pt x="4275" y="8357"/>
                    </a:lnTo>
                    <a:lnTo>
                      <a:pt x="3891" y="8357"/>
                    </a:lnTo>
                    <a:lnTo>
                      <a:pt x="3458" y="8309"/>
                    </a:lnTo>
                    <a:lnTo>
                      <a:pt x="3074" y="8213"/>
                    </a:lnTo>
                    <a:lnTo>
                      <a:pt x="2690" y="8069"/>
                    </a:lnTo>
                    <a:lnTo>
                      <a:pt x="2306" y="7925"/>
                    </a:lnTo>
                    <a:lnTo>
                      <a:pt x="1970" y="7733"/>
                    </a:lnTo>
                    <a:lnTo>
                      <a:pt x="1634" y="7493"/>
                    </a:lnTo>
                    <a:lnTo>
                      <a:pt x="1345" y="7253"/>
                    </a:lnTo>
                    <a:lnTo>
                      <a:pt x="1057" y="6965"/>
                    </a:lnTo>
                    <a:lnTo>
                      <a:pt x="817" y="6628"/>
                    </a:lnTo>
                    <a:lnTo>
                      <a:pt x="577" y="6292"/>
                    </a:lnTo>
                    <a:lnTo>
                      <a:pt x="385" y="5956"/>
                    </a:lnTo>
                    <a:lnTo>
                      <a:pt x="241" y="5572"/>
                    </a:lnTo>
                    <a:lnTo>
                      <a:pt x="97" y="5140"/>
                    </a:lnTo>
                    <a:lnTo>
                      <a:pt x="97" y="5140"/>
                    </a:lnTo>
                    <a:lnTo>
                      <a:pt x="49" y="4707"/>
                    </a:lnTo>
                    <a:lnTo>
                      <a:pt x="1" y="4323"/>
                    </a:lnTo>
                    <a:lnTo>
                      <a:pt x="1" y="3891"/>
                    </a:lnTo>
                    <a:lnTo>
                      <a:pt x="49" y="3459"/>
                    </a:lnTo>
                    <a:lnTo>
                      <a:pt x="145" y="3075"/>
                    </a:lnTo>
                    <a:lnTo>
                      <a:pt x="241" y="2690"/>
                    </a:lnTo>
                    <a:lnTo>
                      <a:pt x="433" y="2354"/>
                    </a:lnTo>
                    <a:lnTo>
                      <a:pt x="625" y="1970"/>
                    </a:lnTo>
                    <a:lnTo>
                      <a:pt x="865" y="1634"/>
                    </a:lnTo>
                    <a:lnTo>
                      <a:pt x="1105" y="1346"/>
                    </a:lnTo>
                    <a:lnTo>
                      <a:pt x="1393" y="1058"/>
                    </a:lnTo>
                    <a:lnTo>
                      <a:pt x="1682" y="817"/>
                    </a:lnTo>
                    <a:lnTo>
                      <a:pt x="2066" y="577"/>
                    </a:lnTo>
                    <a:lnTo>
                      <a:pt x="2402" y="385"/>
                    </a:lnTo>
                    <a:lnTo>
                      <a:pt x="2786" y="241"/>
                    </a:lnTo>
                    <a:lnTo>
                      <a:pt x="3218" y="97"/>
                    </a:lnTo>
                    <a:lnTo>
                      <a:pt x="3218" y="97"/>
                    </a:lnTo>
                    <a:lnTo>
                      <a:pt x="3651" y="49"/>
                    </a:lnTo>
                    <a:lnTo>
                      <a:pt x="4035" y="1"/>
                    </a:lnTo>
                    <a:lnTo>
                      <a:pt x="4467" y="1"/>
                    </a:lnTo>
                    <a:lnTo>
                      <a:pt x="4851" y="49"/>
                    </a:lnTo>
                    <a:lnTo>
                      <a:pt x="5283" y="145"/>
                    </a:lnTo>
                    <a:lnTo>
                      <a:pt x="5668" y="289"/>
                    </a:lnTo>
                    <a:lnTo>
                      <a:pt x="6004" y="433"/>
                    </a:lnTo>
                    <a:lnTo>
                      <a:pt x="6388" y="625"/>
                    </a:lnTo>
                    <a:lnTo>
                      <a:pt x="6724" y="865"/>
                    </a:lnTo>
                    <a:lnTo>
                      <a:pt x="7012" y="1106"/>
                    </a:lnTo>
                    <a:lnTo>
                      <a:pt x="7300" y="1394"/>
                    </a:lnTo>
                    <a:lnTo>
                      <a:pt x="7541" y="1730"/>
                    </a:lnTo>
                    <a:lnTo>
                      <a:pt x="7781" y="2066"/>
                    </a:lnTo>
                    <a:lnTo>
                      <a:pt x="7973" y="2402"/>
                    </a:lnTo>
                    <a:lnTo>
                      <a:pt x="8117" y="2786"/>
                    </a:lnTo>
                    <a:lnTo>
                      <a:pt x="8261" y="32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extrusionOk="0">
                    <a:moveTo>
                      <a:pt x="2546" y="192"/>
                    </a:moveTo>
                    <a:lnTo>
                      <a:pt x="2786" y="240"/>
                    </a:lnTo>
                    <a:lnTo>
                      <a:pt x="3026" y="289"/>
                    </a:lnTo>
                    <a:lnTo>
                      <a:pt x="3266" y="385"/>
                    </a:lnTo>
                    <a:lnTo>
                      <a:pt x="3458" y="529"/>
                    </a:lnTo>
                    <a:lnTo>
                      <a:pt x="3554" y="673"/>
                    </a:lnTo>
                    <a:lnTo>
                      <a:pt x="3650" y="865"/>
                    </a:lnTo>
                    <a:lnTo>
                      <a:pt x="3650" y="1057"/>
                    </a:lnTo>
                    <a:lnTo>
                      <a:pt x="3506" y="1249"/>
                    </a:lnTo>
                    <a:lnTo>
                      <a:pt x="3362" y="1393"/>
                    </a:lnTo>
                    <a:lnTo>
                      <a:pt x="3170" y="1537"/>
                    </a:lnTo>
                    <a:lnTo>
                      <a:pt x="2930" y="1585"/>
                    </a:lnTo>
                    <a:lnTo>
                      <a:pt x="2690" y="1633"/>
                    </a:lnTo>
                    <a:lnTo>
                      <a:pt x="2450" y="1585"/>
                    </a:lnTo>
                    <a:lnTo>
                      <a:pt x="2210" y="1537"/>
                    </a:lnTo>
                    <a:lnTo>
                      <a:pt x="1969" y="1441"/>
                    </a:lnTo>
                    <a:lnTo>
                      <a:pt x="1777" y="1297"/>
                    </a:lnTo>
                    <a:lnTo>
                      <a:pt x="1633" y="1105"/>
                    </a:lnTo>
                    <a:lnTo>
                      <a:pt x="1585" y="961"/>
                    </a:lnTo>
                    <a:lnTo>
                      <a:pt x="1585" y="769"/>
                    </a:lnTo>
                    <a:lnTo>
                      <a:pt x="1681" y="577"/>
                    </a:lnTo>
                    <a:lnTo>
                      <a:pt x="1873" y="385"/>
                    </a:lnTo>
                    <a:lnTo>
                      <a:pt x="2065" y="289"/>
                    </a:lnTo>
                    <a:lnTo>
                      <a:pt x="2306" y="240"/>
                    </a:lnTo>
                    <a:lnTo>
                      <a:pt x="2546" y="192"/>
                    </a:lnTo>
                    <a:close/>
                    <a:moveTo>
                      <a:pt x="2306" y="0"/>
                    </a:move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1105" y="1441"/>
                    </a:moveTo>
                    <a:lnTo>
                      <a:pt x="1105" y="1441"/>
                    </a:lnTo>
                    <a:lnTo>
                      <a:pt x="865" y="1393"/>
                    </a:lnTo>
                    <a:lnTo>
                      <a:pt x="625" y="1345"/>
                    </a:lnTo>
                    <a:lnTo>
                      <a:pt x="384" y="1249"/>
                    </a:lnTo>
                    <a:lnTo>
                      <a:pt x="192" y="1105"/>
                    </a:lnTo>
                    <a:lnTo>
                      <a:pt x="48" y="913"/>
                    </a:lnTo>
                    <a:lnTo>
                      <a:pt x="0" y="769"/>
                    </a:lnTo>
                    <a:lnTo>
                      <a:pt x="0" y="577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288" y="193"/>
                    </a:lnTo>
                    <a:lnTo>
                      <a:pt x="480" y="97"/>
                    </a:lnTo>
                    <a:lnTo>
                      <a:pt x="721" y="48"/>
                    </a:lnTo>
                    <a:lnTo>
                      <a:pt x="961" y="0"/>
                    </a:lnTo>
                    <a:lnTo>
                      <a:pt x="961" y="0"/>
                    </a:lnTo>
                    <a:lnTo>
                      <a:pt x="1201" y="48"/>
                    </a:lnTo>
                    <a:lnTo>
                      <a:pt x="1441" y="97"/>
                    </a:lnTo>
                    <a:lnTo>
                      <a:pt x="1681" y="193"/>
                    </a:lnTo>
                    <a:lnTo>
                      <a:pt x="1873" y="337"/>
                    </a:lnTo>
                    <a:lnTo>
                      <a:pt x="1969" y="481"/>
                    </a:lnTo>
                    <a:lnTo>
                      <a:pt x="2065" y="673"/>
                    </a:lnTo>
                    <a:lnTo>
                      <a:pt x="2065" y="865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1777" y="1201"/>
                    </a:lnTo>
                    <a:lnTo>
                      <a:pt x="1585" y="1345"/>
                    </a:lnTo>
                    <a:lnTo>
                      <a:pt x="1345" y="1393"/>
                    </a:lnTo>
                    <a:lnTo>
                      <a:pt x="1105" y="14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fill="none" extrusionOk="0">
                    <a:moveTo>
                      <a:pt x="2642" y="0"/>
                    </a:moveTo>
                    <a:lnTo>
                      <a:pt x="2642" y="0"/>
                    </a:lnTo>
                    <a:lnTo>
                      <a:pt x="2306" y="0"/>
                    </a:ln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210" y="3650"/>
                    </a:lnTo>
                    <a:lnTo>
                      <a:pt x="2210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lnTo>
                      <a:pt x="2642" y="0"/>
                    </a:lnTo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1582825" y="2607750"/>
                <a:ext cx="10825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7" extrusionOk="0">
                    <a:moveTo>
                      <a:pt x="0" y="96"/>
                    </a:move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  <a:moveTo>
                      <a:pt x="48" y="96"/>
                    </a:move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15828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15840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1584025" y="2608950"/>
                <a:ext cx="48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49" fill="none" extrusionOk="0">
                    <a:moveTo>
                      <a:pt x="192" y="0"/>
                    </a:moveTo>
                    <a:lnTo>
                      <a:pt x="192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1590025" y="2607750"/>
                <a:ext cx="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15900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15912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fill="none" extrusionOk="0">
                    <a:moveTo>
                      <a:pt x="7684" y="0"/>
                    </a:moveTo>
                    <a:lnTo>
                      <a:pt x="7684" y="0"/>
                    </a:ln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3314" y="2738"/>
                    </a:lnTo>
                    <a:lnTo>
                      <a:pt x="3314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extrusionOk="0">
                    <a:moveTo>
                      <a:pt x="961" y="0"/>
                    </a:move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rgbClr val="FFFFFF">
                  <a:alpha val="24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961" y="0"/>
                    </a:moveTo>
                    <a:lnTo>
                      <a:pt x="961" y="0"/>
                    </a:ln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extrusionOk="0">
                    <a:moveTo>
                      <a:pt x="7684" y="0"/>
                    </a:move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1" name="Google Shape;701;p13"/>
            <p:cNvSpPr/>
            <p:nvPr/>
          </p:nvSpPr>
          <p:spPr>
            <a:xfrm rot="-690935" flipH="1">
              <a:off x="429539" y="1214294"/>
              <a:ext cx="247596" cy="285140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3"/>
          <p:cNvGrpSpPr/>
          <p:nvPr/>
        </p:nvGrpSpPr>
        <p:grpSpPr>
          <a:xfrm>
            <a:off x="7976962" y="1017725"/>
            <a:ext cx="894076" cy="666865"/>
            <a:chOff x="7976962" y="1017725"/>
            <a:chExt cx="894076" cy="666865"/>
          </a:xfrm>
        </p:grpSpPr>
        <p:sp>
          <p:nvSpPr>
            <p:cNvPr id="703" name="Google Shape;703;p13"/>
            <p:cNvSpPr/>
            <p:nvPr/>
          </p:nvSpPr>
          <p:spPr>
            <a:xfrm rot="-1305975">
              <a:off x="8384412" y="1077372"/>
              <a:ext cx="413129" cy="475802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 rot="-615088">
              <a:off x="8488660" y="1379703"/>
              <a:ext cx="247588" cy="285132"/>
            </a:xfrm>
            <a:custGeom>
              <a:avLst/>
              <a:gdLst/>
              <a:ahLst/>
              <a:cxnLst/>
              <a:rect l="l" t="t" r="r" b="b"/>
              <a:pathLst>
                <a:path w="7584" h="8734" extrusionOk="0">
                  <a:moveTo>
                    <a:pt x="545" y="1"/>
                  </a:moveTo>
                  <a:lnTo>
                    <a:pt x="424" y="41"/>
                  </a:lnTo>
                  <a:lnTo>
                    <a:pt x="323" y="102"/>
                  </a:lnTo>
                  <a:lnTo>
                    <a:pt x="243" y="182"/>
                  </a:lnTo>
                  <a:lnTo>
                    <a:pt x="162" y="283"/>
                  </a:lnTo>
                  <a:lnTo>
                    <a:pt x="101" y="384"/>
                  </a:lnTo>
                  <a:lnTo>
                    <a:pt x="41" y="505"/>
                  </a:lnTo>
                  <a:lnTo>
                    <a:pt x="21" y="626"/>
                  </a:lnTo>
                  <a:lnTo>
                    <a:pt x="0" y="787"/>
                  </a:lnTo>
                  <a:lnTo>
                    <a:pt x="41" y="969"/>
                  </a:lnTo>
                  <a:lnTo>
                    <a:pt x="121" y="1150"/>
                  </a:lnTo>
                  <a:lnTo>
                    <a:pt x="222" y="1372"/>
                  </a:lnTo>
                  <a:lnTo>
                    <a:pt x="404" y="1635"/>
                  </a:lnTo>
                  <a:lnTo>
                    <a:pt x="626" y="1917"/>
                  </a:lnTo>
                  <a:lnTo>
                    <a:pt x="908" y="2219"/>
                  </a:lnTo>
                  <a:lnTo>
                    <a:pt x="1251" y="2582"/>
                  </a:lnTo>
                  <a:lnTo>
                    <a:pt x="1695" y="2966"/>
                  </a:lnTo>
                  <a:lnTo>
                    <a:pt x="2199" y="3389"/>
                  </a:lnTo>
                  <a:lnTo>
                    <a:pt x="2784" y="3853"/>
                  </a:lnTo>
                  <a:lnTo>
                    <a:pt x="3207" y="4236"/>
                  </a:lnTo>
                  <a:lnTo>
                    <a:pt x="3631" y="4660"/>
                  </a:lnTo>
                  <a:lnTo>
                    <a:pt x="4034" y="5104"/>
                  </a:lnTo>
                  <a:lnTo>
                    <a:pt x="4438" y="5567"/>
                  </a:lnTo>
                  <a:lnTo>
                    <a:pt x="5184" y="6475"/>
                  </a:lnTo>
                  <a:lnTo>
                    <a:pt x="5849" y="7322"/>
                  </a:lnTo>
                  <a:lnTo>
                    <a:pt x="6434" y="8028"/>
                  </a:lnTo>
                  <a:lnTo>
                    <a:pt x="6676" y="8310"/>
                  </a:lnTo>
                  <a:lnTo>
                    <a:pt x="6918" y="8532"/>
                  </a:lnTo>
                  <a:lnTo>
                    <a:pt x="7120" y="8673"/>
                  </a:lnTo>
                  <a:lnTo>
                    <a:pt x="7201" y="8714"/>
                  </a:lnTo>
                  <a:lnTo>
                    <a:pt x="7281" y="8734"/>
                  </a:lnTo>
                  <a:lnTo>
                    <a:pt x="7362" y="8734"/>
                  </a:lnTo>
                  <a:lnTo>
                    <a:pt x="7423" y="8714"/>
                  </a:lnTo>
                  <a:lnTo>
                    <a:pt x="7483" y="8653"/>
                  </a:lnTo>
                  <a:lnTo>
                    <a:pt x="7523" y="8573"/>
                  </a:lnTo>
                  <a:lnTo>
                    <a:pt x="7564" y="8472"/>
                  </a:lnTo>
                  <a:lnTo>
                    <a:pt x="7584" y="8351"/>
                  </a:lnTo>
                  <a:lnTo>
                    <a:pt x="7584" y="8230"/>
                  </a:lnTo>
                  <a:lnTo>
                    <a:pt x="7564" y="8088"/>
                  </a:lnTo>
                  <a:lnTo>
                    <a:pt x="7483" y="7766"/>
                  </a:lnTo>
                  <a:lnTo>
                    <a:pt x="7342" y="7403"/>
                  </a:lnTo>
                  <a:lnTo>
                    <a:pt x="7160" y="6999"/>
                  </a:lnTo>
                  <a:lnTo>
                    <a:pt x="6939" y="6576"/>
                  </a:lnTo>
                  <a:lnTo>
                    <a:pt x="6676" y="6132"/>
                  </a:lnTo>
                  <a:lnTo>
                    <a:pt x="6374" y="5668"/>
                  </a:lnTo>
                  <a:lnTo>
                    <a:pt x="6071" y="5184"/>
                  </a:lnTo>
                  <a:lnTo>
                    <a:pt x="5749" y="4700"/>
                  </a:lnTo>
                  <a:lnTo>
                    <a:pt x="5063" y="3772"/>
                  </a:lnTo>
                  <a:lnTo>
                    <a:pt x="4397" y="2925"/>
                  </a:lnTo>
                  <a:lnTo>
                    <a:pt x="3812" y="2199"/>
                  </a:lnTo>
                  <a:lnTo>
                    <a:pt x="3550" y="1897"/>
                  </a:lnTo>
                  <a:lnTo>
                    <a:pt x="3288" y="1594"/>
                  </a:lnTo>
                  <a:lnTo>
                    <a:pt x="3006" y="1332"/>
                  </a:lnTo>
                  <a:lnTo>
                    <a:pt x="2743" y="1090"/>
                  </a:lnTo>
                  <a:lnTo>
                    <a:pt x="2481" y="868"/>
                  </a:lnTo>
                  <a:lnTo>
                    <a:pt x="2219" y="687"/>
                  </a:lnTo>
                  <a:lnTo>
                    <a:pt x="1957" y="505"/>
                  </a:lnTo>
                  <a:lnTo>
                    <a:pt x="1715" y="364"/>
                  </a:lnTo>
                  <a:lnTo>
                    <a:pt x="1473" y="243"/>
                  </a:lnTo>
                  <a:lnTo>
                    <a:pt x="1271" y="142"/>
                  </a:lnTo>
                  <a:lnTo>
                    <a:pt x="1049" y="61"/>
                  </a:lnTo>
                  <a:lnTo>
                    <a:pt x="868" y="21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3"/>
            <p:cNvGrpSpPr/>
            <p:nvPr/>
          </p:nvGrpSpPr>
          <p:grpSpPr>
            <a:xfrm>
              <a:off x="7976962" y="1017725"/>
              <a:ext cx="475779" cy="475800"/>
              <a:chOff x="1460350" y="2402425"/>
              <a:chExt cx="208950" cy="208950"/>
            </a:xfrm>
          </p:grpSpPr>
          <p:sp>
            <p:nvSpPr>
              <p:cNvPr id="706" name="Google Shape;706;p13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extrusionOk="0">
                    <a:moveTo>
                      <a:pt x="4035" y="1"/>
                    </a:moveTo>
                    <a:lnTo>
                      <a:pt x="3651" y="49"/>
                    </a:lnTo>
                    <a:lnTo>
                      <a:pt x="3218" y="97"/>
                    </a:lnTo>
                    <a:lnTo>
                      <a:pt x="2786" y="241"/>
                    </a:lnTo>
                    <a:lnTo>
                      <a:pt x="2402" y="385"/>
                    </a:lnTo>
                    <a:lnTo>
                      <a:pt x="2066" y="577"/>
                    </a:lnTo>
                    <a:lnTo>
                      <a:pt x="1682" y="817"/>
                    </a:lnTo>
                    <a:lnTo>
                      <a:pt x="1393" y="1058"/>
                    </a:lnTo>
                    <a:lnTo>
                      <a:pt x="1105" y="1346"/>
                    </a:lnTo>
                    <a:lnTo>
                      <a:pt x="865" y="1634"/>
                    </a:lnTo>
                    <a:lnTo>
                      <a:pt x="625" y="1970"/>
                    </a:lnTo>
                    <a:lnTo>
                      <a:pt x="433" y="2354"/>
                    </a:lnTo>
                    <a:lnTo>
                      <a:pt x="241" y="2690"/>
                    </a:lnTo>
                    <a:lnTo>
                      <a:pt x="145" y="3075"/>
                    </a:lnTo>
                    <a:lnTo>
                      <a:pt x="49" y="3459"/>
                    </a:lnTo>
                    <a:lnTo>
                      <a:pt x="1" y="3891"/>
                    </a:lnTo>
                    <a:lnTo>
                      <a:pt x="1" y="4323"/>
                    </a:lnTo>
                    <a:lnTo>
                      <a:pt x="49" y="4707"/>
                    </a:lnTo>
                    <a:lnTo>
                      <a:pt x="97" y="5140"/>
                    </a:lnTo>
                    <a:lnTo>
                      <a:pt x="241" y="5572"/>
                    </a:lnTo>
                    <a:lnTo>
                      <a:pt x="385" y="5956"/>
                    </a:lnTo>
                    <a:lnTo>
                      <a:pt x="577" y="6292"/>
                    </a:lnTo>
                    <a:lnTo>
                      <a:pt x="817" y="6628"/>
                    </a:lnTo>
                    <a:lnTo>
                      <a:pt x="1057" y="6965"/>
                    </a:lnTo>
                    <a:lnTo>
                      <a:pt x="1345" y="7253"/>
                    </a:lnTo>
                    <a:lnTo>
                      <a:pt x="1634" y="7493"/>
                    </a:lnTo>
                    <a:lnTo>
                      <a:pt x="1970" y="7733"/>
                    </a:lnTo>
                    <a:lnTo>
                      <a:pt x="2306" y="7925"/>
                    </a:lnTo>
                    <a:lnTo>
                      <a:pt x="2690" y="8069"/>
                    </a:lnTo>
                    <a:lnTo>
                      <a:pt x="3074" y="8213"/>
                    </a:lnTo>
                    <a:lnTo>
                      <a:pt x="3458" y="8309"/>
                    </a:lnTo>
                    <a:lnTo>
                      <a:pt x="3891" y="8357"/>
                    </a:lnTo>
                    <a:lnTo>
                      <a:pt x="4275" y="8357"/>
                    </a:lnTo>
                    <a:lnTo>
                      <a:pt x="4707" y="8309"/>
                    </a:lnTo>
                    <a:lnTo>
                      <a:pt x="5139" y="8261"/>
                    </a:lnTo>
                    <a:lnTo>
                      <a:pt x="5524" y="8117"/>
                    </a:lnTo>
                    <a:lnTo>
                      <a:pt x="5956" y="7973"/>
                    </a:lnTo>
                    <a:lnTo>
                      <a:pt x="6292" y="7781"/>
                    </a:lnTo>
                    <a:lnTo>
                      <a:pt x="6628" y="7541"/>
                    </a:lnTo>
                    <a:lnTo>
                      <a:pt x="6964" y="7301"/>
                    </a:lnTo>
                    <a:lnTo>
                      <a:pt x="7252" y="7013"/>
                    </a:lnTo>
                    <a:lnTo>
                      <a:pt x="7493" y="6724"/>
                    </a:lnTo>
                    <a:lnTo>
                      <a:pt x="7733" y="6388"/>
                    </a:lnTo>
                    <a:lnTo>
                      <a:pt x="7925" y="6004"/>
                    </a:lnTo>
                    <a:lnTo>
                      <a:pt x="8069" y="5668"/>
                    </a:lnTo>
                    <a:lnTo>
                      <a:pt x="8213" y="5284"/>
                    </a:lnTo>
                    <a:lnTo>
                      <a:pt x="8309" y="4900"/>
                    </a:lnTo>
                    <a:lnTo>
                      <a:pt x="8357" y="4467"/>
                    </a:lnTo>
                    <a:lnTo>
                      <a:pt x="8357" y="4035"/>
                    </a:lnTo>
                    <a:lnTo>
                      <a:pt x="8309" y="3651"/>
                    </a:lnTo>
                    <a:lnTo>
                      <a:pt x="8261" y="3219"/>
                    </a:lnTo>
                    <a:lnTo>
                      <a:pt x="8117" y="2786"/>
                    </a:lnTo>
                    <a:lnTo>
                      <a:pt x="7973" y="2402"/>
                    </a:lnTo>
                    <a:lnTo>
                      <a:pt x="7781" y="2066"/>
                    </a:lnTo>
                    <a:lnTo>
                      <a:pt x="7541" y="1730"/>
                    </a:lnTo>
                    <a:lnTo>
                      <a:pt x="7300" y="1394"/>
                    </a:lnTo>
                    <a:lnTo>
                      <a:pt x="7012" y="1106"/>
                    </a:lnTo>
                    <a:lnTo>
                      <a:pt x="6724" y="865"/>
                    </a:lnTo>
                    <a:lnTo>
                      <a:pt x="6388" y="625"/>
                    </a:lnTo>
                    <a:lnTo>
                      <a:pt x="6004" y="433"/>
                    </a:lnTo>
                    <a:lnTo>
                      <a:pt x="5668" y="289"/>
                    </a:lnTo>
                    <a:lnTo>
                      <a:pt x="5283" y="145"/>
                    </a:lnTo>
                    <a:lnTo>
                      <a:pt x="4851" y="49"/>
                    </a:lnTo>
                    <a:lnTo>
                      <a:pt x="44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1460350" y="2402425"/>
                <a:ext cx="208950" cy="208950"/>
              </a:xfrm>
              <a:custGeom>
                <a:avLst/>
                <a:gdLst/>
                <a:ahLst/>
                <a:cxnLst/>
                <a:rect l="l" t="t" r="r" b="b"/>
                <a:pathLst>
                  <a:path w="8358" h="8358" fill="none" extrusionOk="0">
                    <a:moveTo>
                      <a:pt x="8261" y="3219"/>
                    </a:moveTo>
                    <a:lnTo>
                      <a:pt x="8261" y="3219"/>
                    </a:lnTo>
                    <a:lnTo>
                      <a:pt x="8309" y="3651"/>
                    </a:lnTo>
                    <a:lnTo>
                      <a:pt x="8357" y="4035"/>
                    </a:lnTo>
                    <a:lnTo>
                      <a:pt x="8357" y="4467"/>
                    </a:lnTo>
                    <a:lnTo>
                      <a:pt x="8309" y="4900"/>
                    </a:lnTo>
                    <a:lnTo>
                      <a:pt x="8213" y="5284"/>
                    </a:lnTo>
                    <a:lnTo>
                      <a:pt x="8069" y="5668"/>
                    </a:lnTo>
                    <a:lnTo>
                      <a:pt x="7925" y="6004"/>
                    </a:lnTo>
                    <a:lnTo>
                      <a:pt x="7733" y="6388"/>
                    </a:lnTo>
                    <a:lnTo>
                      <a:pt x="7493" y="6724"/>
                    </a:lnTo>
                    <a:lnTo>
                      <a:pt x="7252" y="7013"/>
                    </a:lnTo>
                    <a:lnTo>
                      <a:pt x="6964" y="7301"/>
                    </a:lnTo>
                    <a:lnTo>
                      <a:pt x="6628" y="7541"/>
                    </a:lnTo>
                    <a:lnTo>
                      <a:pt x="6292" y="7781"/>
                    </a:lnTo>
                    <a:lnTo>
                      <a:pt x="5956" y="7973"/>
                    </a:lnTo>
                    <a:lnTo>
                      <a:pt x="5524" y="8117"/>
                    </a:lnTo>
                    <a:lnTo>
                      <a:pt x="5139" y="8261"/>
                    </a:lnTo>
                    <a:lnTo>
                      <a:pt x="5139" y="8261"/>
                    </a:lnTo>
                    <a:lnTo>
                      <a:pt x="4707" y="8309"/>
                    </a:lnTo>
                    <a:lnTo>
                      <a:pt x="4275" y="8357"/>
                    </a:lnTo>
                    <a:lnTo>
                      <a:pt x="3891" y="8357"/>
                    </a:lnTo>
                    <a:lnTo>
                      <a:pt x="3458" y="8309"/>
                    </a:lnTo>
                    <a:lnTo>
                      <a:pt x="3074" y="8213"/>
                    </a:lnTo>
                    <a:lnTo>
                      <a:pt x="2690" y="8069"/>
                    </a:lnTo>
                    <a:lnTo>
                      <a:pt x="2306" y="7925"/>
                    </a:lnTo>
                    <a:lnTo>
                      <a:pt x="1970" y="7733"/>
                    </a:lnTo>
                    <a:lnTo>
                      <a:pt x="1634" y="7493"/>
                    </a:lnTo>
                    <a:lnTo>
                      <a:pt x="1345" y="7253"/>
                    </a:lnTo>
                    <a:lnTo>
                      <a:pt x="1057" y="6965"/>
                    </a:lnTo>
                    <a:lnTo>
                      <a:pt x="817" y="6628"/>
                    </a:lnTo>
                    <a:lnTo>
                      <a:pt x="577" y="6292"/>
                    </a:lnTo>
                    <a:lnTo>
                      <a:pt x="385" y="5956"/>
                    </a:lnTo>
                    <a:lnTo>
                      <a:pt x="241" y="5572"/>
                    </a:lnTo>
                    <a:lnTo>
                      <a:pt x="97" y="5140"/>
                    </a:lnTo>
                    <a:lnTo>
                      <a:pt x="97" y="5140"/>
                    </a:lnTo>
                    <a:lnTo>
                      <a:pt x="49" y="4707"/>
                    </a:lnTo>
                    <a:lnTo>
                      <a:pt x="1" y="4323"/>
                    </a:lnTo>
                    <a:lnTo>
                      <a:pt x="1" y="3891"/>
                    </a:lnTo>
                    <a:lnTo>
                      <a:pt x="49" y="3459"/>
                    </a:lnTo>
                    <a:lnTo>
                      <a:pt x="145" y="3075"/>
                    </a:lnTo>
                    <a:lnTo>
                      <a:pt x="241" y="2690"/>
                    </a:lnTo>
                    <a:lnTo>
                      <a:pt x="433" y="2354"/>
                    </a:lnTo>
                    <a:lnTo>
                      <a:pt x="625" y="1970"/>
                    </a:lnTo>
                    <a:lnTo>
                      <a:pt x="865" y="1634"/>
                    </a:lnTo>
                    <a:lnTo>
                      <a:pt x="1105" y="1346"/>
                    </a:lnTo>
                    <a:lnTo>
                      <a:pt x="1393" y="1058"/>
                    </a:lnTo>
                    <a:lnTo>
                      <a:pt x="1682" y="817"/>
                    </a:lnTo>
                    <a:lnTo>
                      <a:pt x="2066" y="577"/>
                    </a:lnTo>
                    <a:lnTo>
                      <a:pt x="2402" y="385"/>
                    </a:lnTo>
                    <a:lnTo>
                      <a:pt x="2786" y="241"/>
                    </a:lnTo>
                    <a:lnTo>
                      <a:pt x="3218" y="97"/>
                    </a:lnTo>
                    <a:lnTo>
                      <a:pt x="3218" y="97"/>
                    </a:lnTo>
                    <a:lnTo>
                      <a:pt x="3651" y="49"/>
                    </a:lnTo>
                    <a:lnTo>
                      <a:pt x="4035" y="1"/>
                    </a:lnTo>
                    <a:lnTo>
                      <a:pt x="4467" y="1"/>
                    </a:lnTo>
                    <a:lnTo>
                      <a:pt x="4851" y="49"/>
                    </a:lnTo>
                    <a:lnTo>
                      <a:pt x="5283" y="145"/>
                    </a:lnTo>
                    <a:lnTo>
                      <a:pt x="5668" y="289"/>
                    </a:lnTo>
                    <a:lnTo>
                      <a:pt x="6004" y="433"/>
                    </a:lnTo>
                    <a:lnTo>
                      <a:pt x="6388" y="625"/>
                    </a:lnTo>
                    <a:lnTo>
                      <a:pt x="6724" y="865"/>
                    </a:lnTo>
                    <a:lnTo>
                      <a:pt x="7012" y="1106"/>
                    </a:lnTo>
                    <a:lnTo>
                      <a:pt x="7300" y="1394"/>
                    </a:lnTo>
                    <a:lnTo>
                      <a:pt x="7541" y="1730"/>
                    </a:lnTo>
                    <a:lnTo>
                      <a:pt x="7781" y="2066"/>
                    </a:lnTo>
                    <a:lnTo>
                      <a:pt x="7973" y="2402"/>
                    </a:lnTo>
                    <a:lnTo>
                      <a:pt x="8117" y="2786"/>
                    </a:lnTo>
                    <a:lnTo>
                      <a:pt x="8261" y="321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extrusionOk="0">
                    <a:moveTo>
                      <a:pt x="2546" y="192"/>
                    </a:moveTo>
                    <a:lnTo>
                      <a:pt x="2786" y="240"/>
                    </a:lnTo>
                    <a:lnTo>
                      <a:pt x="3026" y="289"/>
                    </a:lnTo>
                    <a:lnTo>
                      <a:pt x="3266" y="385"/>
                    </a:lnTo>
                    <a:lnTo>
                      <a:pt x="3458" y="529"/>
                    </a:lnTo>
                    <a:lnTo>
                      <a:pt x="3554" y="673"/>
                    </a:lnTo>
                    <a:lnTo>
                      <a:pt x="3650" y="865"/>
                    </a:lnTo>
                    <a:lnTo>
                      <a:pt x="3650" y="1057"/>
                    </a:lnTo>
                    <a:lnTo>
                      <a:pt x="3506" y="1249"/>
                    </a:lnTo>
                    <a:lnTo>
                      <a:pt x="3362" y="1393"/>
                    </a:lnTo>
                    <a:lnTo>
                      <a:pt x="3170" y="1537"/>
                    </a:lnTo>
                    <a:lnTo>
                      <a:pt x="2930" y="1585"/>
                    </a:lnTo>
                    <a:lnTo>
                      <a:pt x="2690" y="1633"/>
                    </a:lnTo>
                    <a:lnTo>
                      <a:pt x="2450" y="1585"/>
                    </a:lnTo>
                    <a:lnTo>
                      <a:pt x="2210" y="1537"/>
                    </a:lnTo>
                    <a:lnTo>
                      <a:pt x="1969" y="1441"/>
                    </a:lnTo>
                    <a:lnTo>
                      <a:pt x="1777" y="1297"/>
                    </a:lnTo>
                    <a:lnTo>
                      <a:pt x="1633" y="1105"/>
                    </a:lnTo>
                    <a:lnTo>
                      <a:pt x="1585" y="961"/>
                    </a:lnTo>
                    <a:lnTo>
                      <a:pt x="1585" y="769"/>
                    </a:lnTo>
                    <a:lnTo>
                      <a:pt x="1681" y="577"/>
                    </a:lnTo>
                    <a:lnTo>
                      <a:pt x="1873" y="385"/>
                    </a:lnTo>
                    <a:lnTo>
                      <a:pt x="2065" y="289"/>
                    </a:lnTo>
                    <a:lnTo>
                      <a:pt x="2306" y="240"/>
                    </a:lnTo>
                    <a:lnTo>
                      <a:pt x="2546" y="192"/>
                    </a:lnTo>
                    <a:close/>
                    <a:moveTo>
                      <a:pt x="2306" y="0"/>
                    </a:move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1105" y="1441"/>
                    </a:moveTo>
                    <a:lnTo>
                      <a:pt x="1105" y="1441"/>
                    </a:lnTo>
                    <a:lnTo>
                      <a:pt x="865" y="1393"/>
                    </a:lnTo>
                    <a:lnTo>
                      <a:pt x="625" y="1345"/>
                    </a:lnTo>
                    <a:lnTo>
                      <a:pt x="384" y="1249"/>
                    </a:lnTo>
                    <a:lnTo>
                      <a:pt x="192" y="1105"/>
                    </a:lnTo>
                    <a:lnTo>
                      <a:pt x="48" y="913"/>
                    </a:lnTo>
                    <a:lnTo>
                      <a:pt x="0" y="769"/>
                    </a:lnTo>
                    <a:lnTo>
                      <a:pt x="0" y="577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288" y="193"/>
                    </a:lnTo>
                    <a:lnTo>
                      <a:pt x="480" y="97"/>
                    </a:lnTo>
                    <a:lnTo>
                      <a:pt x="721" y="48"/>
                    </a:lnTo>
                    <a:lnTo>
                      <a:pt x="961" y="0"/>
                    </a:lnTo>
                    <a:lnTo>
                      <a:pt x="961" y="0"/>
                    </a:lnTo>
                    <a:lnTo>
                      <a:pt x="1201" y="48"/>
                    </a:lnTo>
                    <a:lnTo>
                      <a:pt x="1441" y="97"/>
                    </a:lnTo>
                    <a:lnTo>
                      <a:pt x="1681" y="193"/>
                    </a:lnTo>
                    <a:lnTo>
                      <a:pt x="1873" y="337"/>
                    </a:lnTo>
                    <a:lnTo>
                      <a:pt x="1969" y="481"/>
                    </a:lnTo>
                    <a:lnTo>
                      <a:pt x="2065" y="673"/>
                    </a:lnTo>
                    <a:lnTo>
                      <a:pt x="2065" y="865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1777" y="1201"/>
                    </a:lnTo>
                    <a:lnTo>
                      <a:pt x="1585" y="1345"/>
                    </a:lnTo>
                    <a:lnTo>
                      <a:pt x="1345" y="1393"/>
                    </a:lnTo>
                    <a:lnTo>
                      <a:pt x="1105" y="14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1495175" y="2421650"/>
                <a:ext cx="1224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4899" h="3651" fill="none" extrusionOk="0">
                    <a:moveTo>
                      <a:pt x="2642" y="0"/>
                    </a:moveTo>
                    <a:lnTo>
                      <a:pt x="2642" y="0"/>
                    </a:lnTo>
                    <a:lnTo>
                      <a:pt x="2306" y="0"/>
                    </a:lnTo>
                    <a:lnTo>
                      <a:pt x="1969" y="48"/>
                    </a:lnTo>
                    <a:lnTo>
                      <a:pt x="1585" y="144"/>
                    </a:lnTo>
                    <a:lnTo>
                      <a:pt x="1249" y="289"/>
                    </a:lnTo>
                    <a:lnTo>
                      <a:pt x="1249" y="289"/>
                    </a:lnTo>
                    <a:lnTo>
                      <a:pt x="865" y="481"/>
                    </a:lnTo>
                    <a:lnTo>
                      <a:pt x="529" y="721"/>
                    </a:lnTo>
                    <a:lnTo>
                      <a:pt x="289" y="961"/>
                    </a:lnTo>
                    <a:lnTo>
                      <a:pt x="144" y="1249"/>
                    </a:lnTo>
                    <a:lnTo>
                      <a:pt x="48" y="1489"/>
                    </a:lnTo>
                    <a:lnTo>
                      <a:pt x="0" y="1777"/>
                    </a:lnTo>
                    <a:lnTo>
                      <a:pt x="0" y="2065"/>
                    </a:lnTo>
                    <a:lnTo>
                      <a:pt x="96" y="2354"/>
                    </a:lnTo>
                    <a:lnTo>
                      <a:pt x="192" y="2594"/>
                    </a:lnTo>
                    <a:lnTo>
                      <a:pt x="385" y="2882"/>
                    </a:lnTo>
                    <a:lnTo>
                      <a:pt x="577" y="3074"/>
                    </a:lnTo>
                    <a:lnTo>
                      <a:pt x="865" y="3266"/>
                    </a:lnTo>
                    <a:lnTo>
                      <a:pt x="1153" y="3458"/>
                    </a:lnTo>
                    <a:lnTo>
                      <a:pt x="1441" y="3554"/>
                    </a:lnTo>
                    <a:lnTo>
                      <a:pt x="1825" y="3650"/>
                    </a:lnTo>
                    <a:lnTo>
                      <a:pt x="2210" y="3650"/>
                    </a:lnTo>
                    <a:lnTo>
                      <a:pt x="2210" y="3650"/>
                    </a:lnTo>
                    <a:lnTo>
                      <a:pt x="2594" y="3650"/>
                    </a:lnTo>
                    <a:lnTo>
                      <a:pt x="2978" y="3554"/>
                    </a:lnTo>
                    <a:lnTo>
                      <a:pt x="3410" y="3410"/>
                    </a:lnTo>
                    <a:lnTo>
                      <a:pt x="3842" y="3170"/>
                    </a:lnTo>
                    <a:lnTo>
                      <a:pt x="3842" y="3170"/>
                    </a:lnTo>
                    <a:lnTo>
                      <a:pt x="4179" y="2978"/>
                    </a:lnTo>
                    <a:lnTo>
                      <a:pt x="4467" y="2690"/>
                    </a:lnTo>
                    <a:lnTo>
                      <a:pt x="4659" y="2450"/>
                    </a:lnTo>
                    <a:lnTo>
                      <a:pt x="4803" y="2210"/>
                    </a:lnTo>
                    <a:lnTo>
                      <a:pt x="4899" y="1921"/>
                    </a:lnTo>
                    <a:lnTo>
                      <a:pt x="4899" y="1633"/>
                    </a:lnTo>
                    <a:lnTo>
                      <a:pt x="4851" y="1393"/>
                    </a:lnTo>
                    <a:lnTo>
                      <a:pt x="4803" y="1153"/>
                    </a:lnTo>
                    <a:lnTo>
                      <a:pt x="4659" y="913"/>
                    </a:lnTo>
                    <a:lnTo>
                      <a:pt x="4467" y="673"/>
                    </a:lnTo>
                    <a:lnTo>
                      <a:pt x="4227" y="481"/>
                    </a:lnTo>
                    <a:lnTo>
                      <a:pt x="3986" y="337"/>
                    </a:lnTo>
                    <a:lnTo>
                      <a:pt x="3698" y="192"/>
                    </a:lnTo>
                    <a:lnTo>
                      <a:pt x="3362" y="48"/>
                    </a:lnTo>
                    <a:lnTo>
                      <a:pt x="3026" y="0"/>
                    </a:lnTo>
                    <a:lnTo>
                      <a:pt x="2642" y="0"/>
                    </a:lnTo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1582825" y="2607750"/>
                <a:ext cx="10825" cy="24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97" extrusionOk="0">
                    <a:moveTo>
                      <a:pt x="0" y="96"/>
                    </a:move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0" y="96"/>
                    </a:lnTo>
                    <a:close/>
                    <a:moveTo>
                      <a:pt x="48" y="96"/>
                    </a:move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48" y="96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48" y="96"/>
                    </a:lnTo>
                    <a:lnTo>
                      <a:pt x="48" y="96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40" y="48"/>
                    </a:move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lnTo>
                      <a:pt x="240" y="48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48"/>
                    </a:lnTo>
                    <a:lnTo>
                      <a:pt x="288" y="48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288" y="0"/>
                    </a:move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288" y="0"/>
                    </a:lnTo>
                    <a:lnTo>
                      <a:pt x="288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36" y="0"/>
                    </a:move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36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384" y="0"/>
                    </a:move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  <a:moveTo>
                      <a:pt x="432" y="0"/>
                    </a:move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5828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1584025" y="26101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584025" y="2608950"/>
                <a:ext cx="48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49" fill="none" extrusionOk="0">
                    <a:moveTo>
                      <a:pt x="192" y="0"/>
                    </a:moveTo>
                    <a:lnTo>
                      <a:pt x="192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92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1588825" y="26089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1590025" y="2607750"/>
                <a:ext cx="25" cy="12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9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15900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15900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15912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1591225" y="2607750"/>
                <a:ext cx="12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1" fill="none" extrusionOk="0">
                    <a:moveTo>
                      <a:pt x="48" y="0"/>
                    </a:moveTo>
                    <a:lnTo>
                      <a:pt x="48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15924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1593625" y="26077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fill="none" extrusionOk="0">
                    <a:moveTo>
                      <a:pt x="7684" y="0"/>
                    </a:moveTo>
                    <a:lnTo>
                      <a:pt x="7684" y="0"/>
                    </a:ln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3314" y="2738"/>
                    </a:lnTo>
                    <a:lnTo>
                      <a:pt x="3314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14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562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10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extrusionOk="0">
                    <a:moveTo>
                      <a:pt x="961" y="0"/>
                    </a:move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  <a:close/>
                  </a:path>
                </a:pathLst>
              </a:custGeom>
              <a:solidFill>
                <a:srgbClr val="FFFFFF">
                  <a:alpha val="24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>
                <a:off x="1534800" y="2426450"/>
                <a:ext cx="51650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1442" fill="none" extrusionOk="0">
                    <a:moveTo>
                      <a:pt x="961" y="0"/>
                    </a:moveTo>
                    <a:lnTo>
                      <a:pt x="961" y="0"/>
                    </a:lnTo>
                    <a:lnTo>
                      <a:pt x="721" y="48"/>
                    </a:lnTo>
                    <a:lnTo>
                      <a:pt x="480" y="97"/>
                    </a:lnTo>
                    <a:lnTo>
                      <a:pt x="288" y="193"/>
                    </a:lnTo>
                    <a:lnTo>
                      <a:pt x="96" y="385"/>
                    </a:lnTo>
                    <a:lnTo>
                      <a:pt x="96" y="385"/>
                    </a:lnTo>
                    <a:lnTo>
                      <a:pt x="0" y="577"/>
                    </a:lnTo>
                    <a:lnTo>
                      <a:pt x="0" y="769"/>
                    </a:lnTo>
                    <a:lnTo>
                      <a:pt x="48" y="913"/>
                    </a:lnTo>
                    <a:lnTo>
                      <a:pt x="192" y="1105"/>
                    </a:lnTo>
                    <a:lnTo>
                      <a:pt x="384" y="1249"/>
                    </a:lnTo>
                    <a:lnTo>
                      <a:pt x="625" y="1345"/>
                    </a:lnTo>
                    <a:lnTo>
                      <a:pt x="865" y="1393"/>
                    </a:lnTo>
                    <a:lnTo>
                      <a:pt x="1105" y="1441"/>
                    </a:lnTo>
                    <a:lnTo>
                      <a:pt x="1105" y="1441"/>
                    </a:lnTo>
                    <a:lnTo>
                      <a:pt x="1345" y="1393"/>
                    </a:lnTo>
                    <a:lnTo>
                      <a:pt x="1585" y="1345"/>
                    </a:lnTo>
                    <a:lnTo>
                      <a:pt x="1777" y="1201"/>
                    </a:lnTo>
                    <a:lnTo>
                      <a:pt x="1921" y="1057"/>
                    </a:lnTo>
                    <a:lnTo>
                      <a:pt x="1921" y="1057"/>
                    </a:lnTo>
                    <a:lnTo>
                      <a:pt x="2065" y="865"/>
                    </a:lnTo>
                    <a:lnTo>
                      <a:pt x="2065" y="673"/>
                    </a:lnTo>
                    <a:lnTo>
                      <a:pt x="1969" y="481"/>
                    </a:lnTo>
                    <a:lnTo>
                      <a:pt x="1873" y="337"/>
                    </a:lnTo>
                    <a:lnTo>
                      <a:pt x="1681" y="193"/>
                    </a:lnTo>
                    <a:lnTo>
                      <a:pt x="1441" y="97"/>
                    </a:lnTo>
                    <a:lnTo>
                      <a:pt x="1201" y="48"/>
                    </a:lnTo>
                    <a:lnTo>
                      <a:pt x="96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>
                <a:off x="1477175" y="2515300"/>
                <a:ext cx="192125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3843" extrusionOk="0">
                    <a:moveTo>
                      <a:pt x="7684" y="0"/>
                    </a:moveTo>
                    <a:lnTo>
                      <a:pt x="7204" y="721"/>
                    </a:lnTo>
                    <a:lnTo>
                      <a:pt x="6724" y="1297"/>
                    </a:lnTo>
                    <a:lnTo>
                      <a:pt x="6195" y="1777"/>
                    </a:lnTo>
                    <a:lnTo>
                      <a:pt x="5667" y="2161"/>
                    </a:lnTo>
                    <a:lnTo>
                      <a:pt x="5091" y="2450"/>
                    </a:lnTo>
                    <a:lnTo>
                      <a:pt x="4514" y="2594"/>
                    </a:lnTo>
                    <a:lnTo>
                      <a:pt x="3938" y="2738"/>
                    </a:lnTo>
                    <a:lnTo>
                      <a:pt x="2882" y="2738"/>
                    </a:lnTo>
                    <a:lnTo>
                      <a:pt x="2449" y="2690"/>
                    </a:lnTo>
                    <a:lnTo>
                      <a:pt x="1585" y="2498"/>
                    </a:lnTo>
                    <a:lnTo>
                      <a:pt x="768" y="2258"/>
                    </a:lnTo>
                    <a:lnTo>
                      <a:pt x="0" y="1969"/>
                    </a:lnTo>
                    <a:lnTo>
                      <a:pt x="336" y="2354"/>
                    </a:lnTo>
                    <a:lnTo>
                      <a:pt x="672" y="2738"/>
                    </a:lnTo>
                    <a:lnTo>
                      <a:pt x="1057" y="3074"/>
                    </a:lnTo>
                    <a:lnTo>
                      <a:pt x="1489" y="3314"/>
                    </a:lnTo>
                    <a:lnTo>
                      <a:pt x="1969" y="3554"/>
                    </a:lnTo>
                    <a:lnTo>
                      <a:pt x="2449" y="3698"/>
                    </a:lnTo>
                    <a:lnTo>
                      <a:pt x="2978" y="3794"/>
                    </a:lnTo>
                    <a:lnTo>
                      <a:pt x="3506" y="3842"/>
                    </a:lnTo>
                    <a:lnTo>
                      <a:pt x="3890" y="3842"/>
                    </a:lnTo>
                    <a:lnTo>
                      <a:pt x="4226" y="3794"/>
                    </a:lnTo>
                    <a:lnTo>
                      <a:pt x="4274" y="3794"/>
                    </a:lnTo>
                    <a:lnTo>
                      <a:pt x="4466" y="3746"/>
                    </a:lnTo>
                    <a:lnTo>
                      <a:pt x="4514" y="3746"/>
                    </a:lnTo>
                    <a:lnTo>
                      <a:pt x="4514" y="3698"/>
                    </a:lnTo>
                    <a:lnTo>
                      <a:pt x="4658" y="3698"/>
                    </a:lnTo>
                    <a:lnTo>
                      <a:pt x="5283" y="3458"/>
                    </a:lnTo>
                    <a:lnTo>
                      <a:pt x="5811" y="3122"/>
                    </a:lnTo>
                    <a:lnTo>
                      <a:pt x="6339" y="2738"/>
                    </a:lnTo>
                    <a:lnTo>
                      <a:pt x="6724" y="2306"/>
                    </a:lnTo>
                    <a:lnTo>
                      <a:pt x="7108" y="1777"/>
                    </a:lnTo>
                    <a:lnTo>
                      <a:pt x="7396" y="1249"/>
                    </a:lnTo>
                    <a:lnTo>
                      <a:pt x="7588" y="625"/>
                    </a:lnTo>
                    <a:lnTo>
                      <a:pt x="7684" y="0"/>
                    </a:lnTo>
                    <a:close/>
                  </a:path>
                </a:pathLst>
              </a:custGeom>
              <a:solidFill>
                <a:schemeClr val="dk1">
                  <a:alpha val="33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34" name="Google Shape;734;p13"/>
          <p:cNvSpPr/>
          <p:nvPr/>
        </p:nvSpPr>
        <p:spPr>
          <a:xfrm>
            <a:off x="7227502" y="4513510"/>
            <a:ext cx="355483" cy="392721"/>
          </a:xfrm>
          <a:custGeom>
            <a:avLst/>
            <a:gdLst/>
            <a:ahLst/>
            <a:cxnLst/>
            <a:rect l="l" t="t" r="r" b="b"/>
            <a:pathLst>
              <a:path w="4131" h="4564" extrusionOk="0">
                <a:moveTo>
                  <a:pt x="3411" y="1"/>
                </a:moveTo>
                <a:lnTo>
                  <a:pt x="3266" y="49"/>
                </a:lnTo>
                <a:lnTo>
                  <a:pt x="3122" y="97"/>
                </a:lnTo>
                <a:lnTo>
                  <a:pt x="3026" y="193"/>
                </a:lnTo>
                <a:lnTo>
                  <a:pt x="2930" y="289"/>
                </a:lnTo>
                <a:lnTo>
                  <a:pt x="2834" y="529"/>
                </a:lnTo>
                <a:lnTo>
                  <a:pt x="2642" y="817"/>
                </a:lnTo>
                <a:lnTo>
                  <a:pt x="2546" y="865"/>
                </a:lnTo>
                <a:lnTo>
                  <a:pt x="2402" y="865"/>
                </a:lnTo>
                <a:lnTo>
                  <a:pt x="2306" y="769"/>
                </a:lnTo>
                <a:lnTo>
                  <a:pt x="2162" y="673"/>
                </a:lnTo>
                <a:lnTo>
                  <a:pt x="1874" y="385"/>
                </a:lnTo>
                <a:lnTo>
                  <a:pt x="1778" y="289"/>
                </a:lnTo>
                <a:lnTo>
                  <a:pt x="1682" y="241"/>
                </a:lnTo>
                <a:lnTo>
                  <a:pt x="1586" y="241"/>
                </a:lnTo>
                <a:lnTo>
                  <a:pt x="1490" y="337"/>
                </a:lnTo>
                <a:lnTo>
                  <a:pt x="1249" y="625"/>
                </a:lnTo>
                <a:lnTo>
                  <a:pt x="913" y="1153"/>
                </a:lnTo>
                <a:lnTo>
                  <a:pt x="913" y="1202"/>
                </a:lnTo>
                <a:lnTo>
                  <a:pt x="961" y="1250"/>
                </a:lnTo>
                <a:lnTo>
                  <a:pt x="1057" y="1346"/>
                </a:lnTo>
                <a:lnTo>
                  <a:pt x="1586" y="1490"/>
                </a:lnTo>
                <a:lnTo>
                  <a:pt x="1682" y="1586"/>
                </a:lnTo>
                <a:lnTo>
                  <a:pt x="1778" y="1682"/>
                </a:lnTo>
                <a:lnTo>
                  <a:pt x="1826" y="1778"/>
                </a:lnTo>
                <a:lnTo>
                  <a:pt x="1826" y="1922"/>
                </a:lnTo>
                <a:lnTo>
                  <a:pt x="1778" y="2066"/>
                </a:lnTo>
                <a:lnTo>
                  <a:pt x="1730" y="2162"/>
                </a:lnTo>
                <a:lnTo>
                  <a:pt x="1586" y="2306"/>
                </a:lnTo>
                <a:lnTo>
                  <a:pt x="1490" y="2354"/>
                </a:lnTo>
                <a:lnTo>
                  <a:pt x="1345" y="2402"/>
                </a:lnTo>
                <a:lnTo>
                  <a:pt x="1201" y="2354"/>
                </a:lnTo>
                <a:lnTo>
                  <a:pt x="1057" y="2258"/>
                </a:lnTo>
                <a:lnTo>
                  <a:pt x="961" y="2114"/>
                </a:lnTo>
                <a:lnTo>
                  <a:pt x="769" y="1826"/>
                </a:lnTo>
                <a:lnTo>
                  <a:pt x="721" y="1730"/>
                </a:lnTo>
                <a:lnTo>
                  <a:pt x="625" y="1682"/>
                </a:lnTo>
                <a:lnTo>
                  <a:pt x="529" y="1730"/>
                </a:lnTo>
                <a:lnTo>
                  <a:pt x="433" y="1826"/>
                </a:lnTo>
                <a:lnTo>
                  <a:pt x="241" y="2114"/>
                </a:lnTo>
                <a:lnTo>
                  <a:pt x="1" y="2690"/>
                </a:lnTo>
                <a:lnTo>
                  <a:pt x="97" y="2786"/>
                </a:lnTo>
                <a:lnTo>
                  <a:pt x="337" y="3026"/>
                </a:lnTo>
                <a:lnTo>
                  <a:pt x="1153" y="3651"/>
                </a:lnTo>
                <a:lnTo>
                  <a:pt x="2354" y="4515"/>
                </a:lnTo>
                <a:lnTo>
                  <a:pt x="2402" y="4563"/>
                </a:lnTo>
                <a:lnTo>
                  <a:pt x="2450" y="4563"/>
                </a:lnTo>
                <a:lnTo>
                  <a:pt x="2642" y="4467"/>
                </a:lnTo>
                <a:lnTo>
                  <a:pt x="2786" y="4275"/>
                </a:lnTo>
                <a:lnTo>
                  <a:pt x="2978" y="4083"/>
                </a:lnTo>
                <a:lnTo>
                  <a:pt x="3074" y="3891"/>
                </a:lnTo>
                <a:lnTo>
                  <a:pt x="3074" y="3699"/>
                </a:lnTo>
                <a:lnTo>
                  <a:pt x="3026" y="3603"/>
                </a:lnTo>
                <a:lnTo>
                  <a:pt x="2978" y="3555"/>
                </a:lnTo>
                <a:lnTo>
                  <a:pt x="2834" y="3507"/>
                </a:lnTo>
                <a:lnTo>
                  <a:pt x="2690" y="3459"/>
                </a:lnTo>
                <a:lnTo>
                  <a:pt x="2546" y="3411"/>
                </a:lnTo>
                <a:lnTo>
                  <a:pt x="2450" y="3315"/>
                </a:lnTo>
                <a:lnTo>
                  <a:pt x="2402" y="3171"/>
                </a:lnTo>
                <a:lnTo>
                  <a:pt x="2402" y="3026"/>
                </a:lnTo>
                <a:lnTo>
                  <a:pt x="2402" y="2834"/>
                </a:lnTo>
                <a:lnTo>
                  <a:pt x="2498" y="2690"/>
                </a:lnTo>
                <a:lnTo>
                  <a:pt x="2594" y="2594"/>
                </a:lnTo>
                <a:lnTo>
                  <a:pt x="2738" y="2546"/>
                </a:lnTo>
                <a:lnTo>
                  <a:pt x="2882" y="2546"/>
                </a:lnTo>
                <a:lnTo>
                  <a:pt x="3026" y="2594"/>
                </a:lnTo>
                <a:lnTo>
                  <a:pt x="3218" y="2786"/>
                </a:lnTo>
                <a:lnTo>
                  <a:pt x="3363" y="2978"/>
                </a:lnTo>
                <a:lnTo>
                  <a:pt x="3507" y="3075"/>
                </a:lnTo>
                <a:lnTo>
                  <a:pt x="3555" y="3075"/>
                </a:lnTo>
                <a:lnTo>
                  <a:pt x="3651" y="2978"/>
                </a:lnTo>
                <a:lnTo>
                  <a:pt x="3795" y="2738"/>
                </a:lnTo>
                <a:lnTo>
                  <a:pt x="4131" y="2162"/>
                </a:lnTo>
                <a:lnTo>
                  <a:pt x="4131" y="2066"/>
                </a:lnTo>
                <a:lnTo>
                  <a:pt x="4035" y="1922"/>
                </a:lnTo>
                <a:lnTo>
                  <a:pt x="3747" y="1730"/>
                </a:lnTo>
                <a:lnTo>
                  <a:pt x="3315" y="1538"/>
                </a:lnTo>
                <a:lnTo>
                  <a:pt x="3603" y="1250"/>
                </a:lnTo>
                <a:lnTo>
                  <a:pt x="3795" y="961"/>
                </a:lnTo>
                <a:lnTo>
                  <a:pt x="3939" y="721"/>
                </a:lnTo>
                <a:lnTo>
                  <a:pt x="3939" y="529"/>
                </a:lnTo>
                <a:lnTo>
                  <a:pt x="3891" y="289"/>
                </a:lnTo>
                <a:lnTo>
                  <a:pt x="3795" y="145"/>
                </a:lnTo>
                <a:lnTo>
                  <a:pt x="3651" y="49"/>
                </a:lnTo>
                <a:lnTo>
                  <a:pt x="341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3"/>
          <p:cNvSpPr/>
          <p:nvPr/>
        </p:nvSpPr>
        <p:spPr>
          <a:xfrm>
            <a:off x="3174365" y="4496095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5"/>
          <p:cNvSpPr/>
          <p:nvPr/>
        </p:nvSpPr>
        <p:spPr>
          <a:xfrm rot="-729020">
            <a:off x="-1484604" y="2989154"/>
            <a:ext cx="4397813" cy="4002996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5"/>
          <p:cNvSpPr/>
          <p:nvPr/>
        </p:nvSpPr>
        <p:spPr>
          <a:xfrm rot="7142704">
            <a:off x="6667326" y="2831272"/>
            <a:ext cx="4397780" cy="4002962"/>
          </a:xfrm>
          <a:custGeom>
            <a:avLst/>
            <a:gdLst/>
            <a:ahLst/>
            <a:cxnLst/>
            <a:rect l="l" t="t" r="r" b="b"/>
            <a:pathLst>
              <a:path w="61535" h="61333" extrusionOk="0">
                <a:moveTo>
                  <a:pt x="25312" y="0"/>
                </a:moveTo>
                <a:lnTo>
                  <a:pt x="24384" y="40"/>
                </a:lnTo>
                <a:lnTo>
                  <a:pt x="23618" y="101"/>
                </a:lnTo>
                <a:lnTo>
                  <a:pt x="22851" y="182"/>
                </a:lnTo>
                <a:lnTo>
                  <a:pt x="22065" y="303"/>
                </a:lnTo>
                <a:lnTo>
                  <a:pt x="21298" y="464"/>
                </a:lnTo>
                <a:lnTo>
                  <a:pt x="20532" y="625"/>
                </a:lnTo>
                <a:lnTo>
                  <a:pt x="19766" y="847"/>
                </a:lnTo>
                <a:lnTo>
                  <a:pt x="18979" y="1069"/>
                </a:lnTo>
                <a:lnTo>
                  <a:pt x="18213" y="1331"/>
                </a:lnTo>
                <a:lnTo>
                  <a:pt x="17446" y="1593"/>
                </a:lnTo>
                <a:lnTo>
                  <a:pt x="16700" y="1896"/>
                </a:lnTo>
                <a:lnTo>
                  <a:pt x="15934" y="2219"/>
                </a:lnTo>
                <a:lnTo>
                  <a:pt x="15187" y="2561"/>
                </a:lnTo>
                <a:lnTo>
                  <a:pt x="14441" y="2945"/>
                </a:lnTo>
                <a:lnTo>
                  <a:pt x="13695" y="3328"/>
                </a:lnTo>
                <a:lnTo>
                  <a:pt x="12969" y="3711"/>
                </a:lnTo>
                <a:lnTo>
                  <a:pt x="12243" y="4135"/>
                </a:lnTo>
                <a:lnTo>
                  <a:pt x="11517" y="4578"/>
                </a:lnTo>
                <a:lnTo>
                  <a:pt x="10811" y="5022"/>
                </a:lnTo>
                <a:lnTo>
                  <a:pt x="10125" y="5486"/>
                </a:lnTo>
                <a:lnTo>
                  <a:pt x="9439" y="5970"/>
                </a:lnTo>
                <a:lnTo>
                  <a:pt x="8753" y="6454"/>
                </a:lnTo>
                <a:lnTo>
                  <a:pt x="8088" y="6958"/>
                </a:lnTo>
                <a:lnTo>
                  <a:pt x="7443" y="7483"/>
                </a:lnTo>
                <a:lnTo>
                  <a:pt x="6817" y="8007"/>
                </a:lnTo>
                <a:lnTo>
                  <a:pt x="6192" y="8531"/>
                </a:lnTo>
                <a:lnTo>
                  <a:pt x="5587" y="9076"/>
                </a:lnTo>
                <a:lnTo>
                  <a:pt x="4982" y="9620"/>
                </a:lnTo>
                <a:lnTo>
                  <a:pt x="4417" y="10185"/>
                </a:lnTo>
                <a:lnTo>
                  <a:pt x="3852" y="10730"/>
                </a:lnTo>
                <a:lnTo>
                  <a:pt x="3308" y="11294"/>
                </a:lnTo>
                <a:lnTo>
                  <a:pt x="2784" y="11859"/>
                </a:lnTo>
                <a:lnTo>
                  <a:pt x="2279" y="12424"/>
                </a:lnTo>
                <a:lnTo>
                  <a:pt x="2057" y="12686"/>
                </a:lnTo>
                <a:lnTo>
                  <a:pt x="1856" y="12968"/>
                </a:lnTo>
                <a:lnTo>
                  <a:pt x="1654" y="13231"/>
                </a:lnTo>
                <a:lnTo>
                  <a:pt x="1473" y="13513"/>
                </a:lnTo>
                <a:lnTo>
                  <a:pt x="1311" y="13795"/>
                </a:lnTo>
                <a:lnTo>
                  <a:pt x="1150" y="14078"/>
                </a:lnTo>
                <a:lnTo>
                  <a:pt x="868" y="14663"/>
                </a:lnTo>
                <a:lnTo>
                  <a:pt x="625" y="15268"/>
                </a:lnTo>
                <a:lnTo>
                  <a:pt x="424" y="15873"/>
                </a:lnTo>
                <a:lnTo>
                  <a:pt x="262" y="16518"/>
                </a:lnTo>
                <a:lnTo>
                  <a:pt x="141" y="17143"/>
                </a:lnTo>
                <a:lnTo>
                  <a:pt x="61" y="17809"/>
                </a:lnTo>
                <a:lnTo>
                  <a:pt x="20" y="18454"/>
                </a:lnTo>
                <a:lnTo>
                  <a:pt x="0" y="19140"/>
                </a:lnTo>
                <a:lnTo>
                  <a:pt x="20" y="19806"/>
                </a:lnTo>
                <a:lnTo>
                  <a:pt x="81" y="20491"/>
                </a:lnTo>
                <a:lnTo>
                  <a:pt x="162" y="21157"/>
                </a:lnTo>
                <a:lnTo>
                  <a:pt x="283" y="21843"/>
                </a:lnTo>
                <a:lnTo>
                  <a:pt x="424" y="22528"/>
                </a:lnTo>
                <a:lnTo>
                  <a:pt x="605" y="23214"/>
                </a:lnTo>
                <a:lnTo>
                  <a:pt x="807" y="23880"/>
                </a:lnTo>
                <a:lnTo>
                  <a:pt x="1029" y="24545"/>
                </a:lnTo>
                <a:lnTo>
                  <a:pt x="1271" y="25211"/>
                </a:lnTo>
                <a:lnTo>
                  <a:pt x="1533" y="25876"/>
                </a:lnTo>
                <a:lnTo>
                  <a:pt x="1815" y="26522"/>
                </a:lnTo>
                <a:lnTo>
                  <a:pt x="2118" y="27167"/>
                </a:lnTo>
                <a:lnTo>
                  <a:pt x="2441" y="27792"/>
                </a:lnTo>
                <a:lnTo>
                  <a:pt x="2784" y="28397"/>
                </a:lnTo>
                <a:lnTo>
                  <a:pt x="3147" y="29003"/>
                </a:lnTo>
                <a:lnTo>
                  <a:pt x="3510" y="29567"/>
                </a:lnTo>
                <a:lnTo>
                  <a:pt x="3893" y="30132"/>
                </a:lnTo>
                <a:lnTo>
                  <a:pt x="4276" y="30677"/>
                </a:lnTo>
                <a:lnTo>
                  <a:pt x="4679" y="31201"/>
                </a:lnTo>
                <a:lnTo>
                  <a:pt x="5083" y="31685"/>
                </a:lnTo>
                <a:lnTo>
                  <a:pt x="5486" y="32169"/>
                </a:lnTo>
                <a:lnTo>
                  <a:pt x="5890" y="32613"/>
                </a:lnTo>
                <a:lnTo>
                  <a:pt x="6313" y="33036"/>
                </a:lnTo>
                <a:lnTo>
                  <a:pt x="6737" y="33440"/>
                </a:lnTo>
                <a:lnTo>
                  <a:pt x="7180" y="33843"/>
                </a:lnTo>
                <a:lnTo>
                  <a:pt x="7624" y="34226"/>
                </a:lnTo>
                <a:lnTo>
                  <a:pt x="8088" y="34589"/>
                </a:lnTo>
                <a:lnTo>
                  <a:pt x="8572" y="34952"/>
                </a:lnTo>
                <a:lnTo>
                  <a:pt x="9056" y="35315"/>
                </a:lnTo>
                <a:lnTo>
                  <a:pt x="9540" y="35638"/>
                </a:lnTo>
                <a:lnTo>
                  <a:pt x="10044" y="35961"/>
                </a:lnTo>
                <a:lnTo>
                  <a:pt x="10548" y="36263"/>
                </a:lnTo>
                <a:lnTo>
                  <a:pt x="11073" y="36566"/>
                </a:lnTo>
                <a:lnTo>
                  <a:pt x="11597" y="36828"/>
                </a:lnTo>
                <a:lnTo>
                  <a:pt x="12122" y="37090"/>
                </a:lnTo>
                <a:lnTo>
                  <a:pt x="12666" y="37352"/>
                </a:lnTo>
                <a:lnTo>
                  <a:pt x="13211" y="37574"/>
                </a:lnTo>
                <a:lnTo>
                  <a:pt x="13775" y="37796"/>
                </a:lnTo>
                <a:lnTo>
                  <a:pt x="14340" y="37998"/>
                </a:lnTo>
                <a:lnTo>
                  <a:pt x="14905" y="38179"/>
                </a:lnTo>
                <a:lnTo>
                  <a:pt x="15470" y="38361"/>
                </a:lnTo>
                <a:lnTo>
                  <a:pt x="16034" y="38522"/>
                </a:lnTo>
                <a:lnTo>
                  <a:pt x="16619" y="38663"/>
                </a:lnTo>
                <a:lnTo>
                  <a:pt x="17204" y="38784"/>
                </a:lnTo>
                <a:lnTo>
                  <a:pt x="17789" y="38885"/>
                </a:lnTo>
                <a:lnTo>
                  <a:pt x="18374" y="38986"/>
                </a:lnTo>
                <a:lnTo>
                  <a:pt x="18959" y="39067"/>
                </a:lnTo>
                <a:lnTo>
                  <a:pt x="19564" y="39107"/>
                </a:lnTo>
                <a:lnTo>
                  <a:pt x="20149" y="39168"/>
                </a:lnTo>
                <a:lnTo>
                  <a:pt x="20754" y="39188"/>
                </a:lnTo>
                <a:lnTo>
                  <a:pt x="21924" y="39188"/>
                </a:lnTo>
                <a:lnTo>
                  <a:pt x="22529" y="39147"/>
                </a:lnTo>
                <a:lnTo>
                  <a:pt x="23255" y="39107"/>
                </a:lnTo>
                <a:lnTo>
                  <a:pt x="23961" y="39026"/>
                </a:lnTo>
                <a:lnTo>
                  <a:pt x="25413" y="38865"/>
                </a:lnTo>
                <a:lnTo>
                  <a:pt x="26865" y="38683"/>
                </a:lnTo>
                <a:lnTo>
                  <a:pt x="27591" y="38603"/>
                </a:lnTo>
                <a:lnTo>
                  <a:pt x="28317" y="38562"/>
                </a:lnTo>
                <a:lnTo>
                  <a:pt x="29043" y="38522"/>
                </a:lnTo>
                <a:lnTo>
                  <a:pt x="29749" y="38522"/>
                </a:lnTo>
                <a:lnTo>
                  <a:pt x="30455" y="38542"/>
                </a:lnTo>
                <a:lnTo>
                  <a:pt x="31141" y="38623"/>
                </a:lnTo>
                <a:lnTo>
                  <a:pt x="31484" y="38663"/>
                </a:lnTo>
                <a:lnTo>
                  <a:pt x="31826" y="38724"/>
                </a:lnTo>
                <a:lnTo>
                  <a:pt x="32169" y="38805"/>
                </a:lnTo>
                <a:lnTo>
                  <a:pt x="32512" y="38905"/>
                </a:lnTo>
                <a:lnTo>
                  <a:pt x="32835" y="39006"/>
                </a:lnTo>
                <a:lnTo>
                  <a:pt x="33178" y="39127"/>
                </a:lnTo>
                <a:lnTo>
                  <a:pt x="33500" y="39248"/>
                </a:lnTo>
                <a:lnTo>
                  <a:pt x="33823" y="39410"/>
                </a:lnTo>
                <a:lnTo>
                  <a:pt x="34186" y="39591"/>
                </a:lnTo>
                <a:lnTo>
                  <a:pt x="34529" y="39813"/>
                </a:lnTo>
                <a:lnTo>
                  <a:pt x="34872" y="40035"/>
                </a:lnTo>
                <a:lnTo>
                  <a:pt x="35174" y="40277"/>
                </a:lnTo>
                <a:lnTo>
                  <a:pt x="35497" y="40539"/>
                </a:lnTo>
                <a:lnTo>
                  <a:pt x="35780" y="40801"/>
                </a:lnTo>
                <a:lnTo>
                  <a:pt x="36062" y="41084"/>
                </a:lnTo>
                <a:lnTo>
                  <a:pt x="36324" y="41386"/>
                </a:lnTo>
                <a:lnTo>
                  <a:pt x="36586" y="41689"/>
                </a:lnTo>
                <a:lnTo>
                  <a:pt x="36808" y="42011"/>
                </a:lnTo>
                <a:lnTo>
                  <a:pt x="37050" y="42334"/>
                </a:lnTo>
                <a:lnTo>
                  <a:pt x="37272" y="42677"/>
                </a:lnTo>
                <a:lnTo>
                  <a:pt x="37474" y="43020"/>
                </a:lnTo>
                <a:lnTo>
                  <a:pt x="37675" y="43383"/>
                </a:lnTo>
                <a:lnTo>
                  <a:pt x="38038" y="44129"/>
                </a:lnTo>
                <a:lnTo>
                  <a:pt x="38381" y="44895"/>
                </a:lnTo>
                <a:lnTo>
                  <a:pt x="38684" y="45682"/>
                </a:lnTo>
                <a:lnTo>
                  <a:pt x="38966" y="46489"/>
                </a:lnTo>
                <a:lnTo>
                  <a:pt x="39228" y="47296"/>
                </a:lnTo>
                <a:lnTo>
                  <a:pt x="39450" y="48122"/>
                </a:lnTo>
                <a:lnTo>
                  <a:pt x="39672" y="48949"/>
                </a:lnTo>
                <a:lnTo>
                  <a:pt x="40075" y="50583"/>
                </a:lnTo>
                <a:lnTo>
                  <a:pt x="40277" y="51390"/>
                </a:lnTo>
                <a:lnTo>
                  <a:pt x="40499" y="52217"/>
                </a:lnTo>
                <a:lnTo>
                  <a:pt x="40761" y="53044"/>
                </a:lnTo>
                <a:lnTo>
                  <a:pt x="41023" y="53850"/>
                </a:lnTo>
                <a:lnTo>
                  <a:pt x="41326" y="54657"/>
                </a:lnTo>
                <a:lnTo>
                  <a:pt x="41649" y="55464"/>
                </a:lnTo>
                <a:lnTo>
                  <a:pt x="42012" y="56230"/>
                </a:lnTo>
                <a:lnTo>
                  <a:pt x="42415" y="56956"/>
                </a:lnTo>
                <a:lnTo>
                  <a:pt x="42637" y="57319"/>
                </a:lnTo>
                <a:lnTo>
                  <a:pt x="42859" y="57662"/>
                </a:lnTo>
                <a:lnTo>
                  <a:pt x="43081" y="58005"/>
                </a:lnTo>
                <a:lnTo>
                  <a:pt x="43343" y="58328"/>
                </a:lnTo>
                <a:lnTo>
                  <a:pt x="43585" y="58630"/>
                </a:lnTo>
                <a:lnTo>
                  <a:pt x="43847" y="58933"/>
                </a:lnTo>
                <a:lnTo>
                  <a:pt x="44129" y="59215"/>
                </a:lnTo>
                <a:lnTo>
                  <a:pt x="44412" y="59498"/>
                </a:lnTo>
                <a:lnTo>
                  <a:pt x="44714" y="59740"/>
                </a:lnTo>
                <a:lnTo>
                  <a:pt x="45017" y="59982"/>
                </a:lnTo>
                <a:lnTo>
                  <a:pt x="45360" y="60203"/>
                </a:lnTo>
                <a:lnTo>
                  <a:pt x="45682" y="60425"/>
                </a:lnTo>
                <a:lnTo>
                  <a:pt x="46045" y="60607"/>
                </a:lnTo>
                <a:lnTo>
                  <a:pt x="46408" y="60768"/>
                </a:lnTo>
                <a:lnTo>
                  <a:pt x="46771" y="60930"/>
                </a:lnTo>
                <a:lnTo>
                  <a:pt x="47175" y="61051"/>
                </a:lnTo>
                <a:lnTo>
                  <a:pt x="47598" y="61172"/>
                </a:lnTo>
                <a:lnTo>
                  <a:pt x="48042" y="61252"/>
                </a:lnTo>
                <a:lnTo>
                  <a:pt x="48486" y="61313"/>
                </a:lnTo>
                <a:lnTo>
                  <a:pt x="48929" y="61333"/>
                </a:lnTo>
                <a:lnTo>
                  <a:pt x="49393" y="61333"/>
                </a:lnTo>
                <a:lnTo>
                  <a:pt x="49837" y="61293"/>
                </a:lnTo>
                <a:lnTo>
                  <a:pt x="50281" y="61252"/>
                </a:lnTo>
                <a:lnTo>
                  <a:pt x="50725" y="61172"/>
                </a:lnTo>
                <a:lnTo>
                  <a:pt x="51168" y="61071"/>
                </a:lnTo>
                <a:lnTo>
                  <a:pt x="51612" y="60950"/>
                </a:lnTo>
                <a:lnTo>
                  <a:pt x="52056" y="60809"/>
                </a:lnTo>
                <a:lnTo>
                  <a:pt x="52479" y="60647"/>
                </a:lnTo>
                <a:lnTo>
                  <a:pt x="52903" y="60466"/>
                </a:lnTo>
                <a:lnTo>
                  <a:pt x="53306" y="60264"/>
                </a:lnTo>
                <a:lnTo>
                  <a:pt x="53709" y="60042"/>
                </a:lnTo>
                <a:lnTo>
                  <a:pt x="54093" y="59800"/>
                </a:lnTo>
                <a:lnTo>
                  <a:pt x="54718" y="59397"/>
                </a:lnTo>
                <a:lnTo>
                  <a:pt x="55303" y="58933"/>
                </a:lnTo>
                <a:lnTo>
                  <a:pt x="55847" y="58449"/>
                </a:lnTo>
                <a:lnTo>
                  <a:pt x="56372" y="57945"/>
                </a:lnTo>
                <a:lnTo>
                  <a:pt x="56876" y="57400"/>
                </a:lnTo>
                <a:lnTo>
                  <a:pt x="57360" y="56835"/>
                </a:lnTo>
                <a:lnTo>
                  <a:pt x="57804" y="56230"/>
                </a:lnTo>
                <a:lnTo>
                  <a:pt x="58207" y="55625"/>
                </a:lnTo>
                <a:lnTo>
                  <a:pt x="58590" y="54980"/>
                </a:lnTo>
                <a:lnTo>
                  <a:pt x="58953" y="54334"/>
                </a:lnTo>
                <a:lnTo>
                  <a:pt x="59296" y="53649"/>
                </a:lnTo>
                <a:lnTo>
                  <a:pt x="59599" y="52983"/>
                </a:lnTo>
                <a:lnTo>
                  <a:pt x="59881" y="52277"/>
                </a:lnTo>
                <a:lnTo>
                  <a:pt x="60143" y="51571"/>
                </a:lnTo>
                <a:lnTo>
                  <a:pt x="60365" y="50865"/>
                </a:lnTo>
                <a:lnTo>
                  <a:pt x="60567" y="50139"/>
                </a:lnTo>
                <a:lnTo>
                  <a:pt x="60728" y="49413"/>
                </a:lnTo>
                <a:lnTo>
                  <a:pt x="60890" y="48687"/>
                </a:lnTo>
                <a:lnTo>
                  <a:pt x="61031" y="47961"/>
                </a:lnTo>
                <a:lnTo>
                  <a:pt x="61132" y="47235"/>
                </a:lnTo>
                <a:lnTo>
                  <a:pt x="61232" y="46489"/>
                </a:lnTo>
                <a:lnTo>
                  <a:pt x="61313" y="45763"/>
                </a:lnTo>
                <a:lnTo>
                  <a:pt x="61374" y="45016"/>
                </a:lnTo>
                <a:lnTo>
                  <a:pt x="61434" y="44270"/>
                </a:lnTo>
                <a:lnTo>
                  <a:pt x="61495" y="42778"/>
                </a:lnTo>
                <a:lnTo>
                  <a:pt x="61535" y="41285"/>
                </a:lnTo>
                <a:lnTo>
                  <a:pt x="61535" y="39793"/>
                </a:lnTo>
                <a:lnTo>
                  <a:pt x="61515" y="38300"/>
                </a:lnTo>
                <a:lnTo>
                  <a:pt x="61495" y="36485"/>
                </a:lnTo>
                <a:lnTo>
                  <a:pt x="61434" y="34670"/>
                </a:lnTo>
                <a:lnTo>
                  <a:pt x="61353" y="32835"/>
                </a:lnTo>
                <a:lnTo>
                  <a:pt x="61232" y="30979"/>
                </a:lnTo>
                <a:lnTo>
                  <a:pt x="61172" y="30071"/>
                </a:lnTo>
                <a:lnTo>
                  <a:pt x="61071" y="29144"/>
                </a:lnTo>
                <a:lnTo>
                  <a:pt x="60970" y="28236"/>
                </a:lnTo>
                <a:lnTo>
                  <a:pt x="60849" y="27329"/>
                </a:lnTo>
                <a:lnTo>
                  <a:pt x="60728" y="26421"/>
                </a:lnTo>
                <a:lnTo>
                  <a:pt x="60567" y="25534"/>
                </a:lnTo>
                <a:lnTo>
                  <a:pt x="60405" y="24626"/>
                </a:lnTo>
                <a:lnTo>
                  <a:pt x="60224" y="23739"/>
                </a:lnTo>
                <a:lnTo>
                  <a:pt x="60022" y="22871"/>
                </a:lnTo>
                <a:lnTo>
                  <a:pt x="59800" y="22004"/>
                </a:lnTo>
                <a:lnTo>
                  <a:pt x="59558" y="21137"/>
                </a:lnTo>
                <a:lnTo>
                  <a:pt x="59296" y="20290"/>
                </a:lnTo>
                <a:lnTo>
                  <a:pt x="58994" y="19443"/>
                </a:lnTo>
                <a:lnTo>
                  <a:pt x="58691" y="18616"/>
                </a:lnTo>
                <a:lnTo>
                  <a:pt x="58348" y="17809"/>
                </a:lnTo>
                <a:lnTo>
                  <a:pt x="57985" y="17002"/>
                </a:lnTo>
                <a:lnTo>
                  <a:pt x="57582" y="16216"/>
                </a:lnTo>
                <a:lnTo>
                  <a:pt x="57158" y="15449"/>
                </a:lnTo>
                <a:lnTo>
                  <a:pt x="56715" y="14703"/>
                </a:lnTo>
                <a:lnTo>
                  <a:pt x="56231" y="13957"/>
                </a:lnTo>
                <a:lnTo>
                  <a:pt x="55726" y="13251"/>
                </a:lnTo>
                <a:lnTo>
                  <a:pt x="55182" y="12545"/>
                </a:lnTo>
                <a:lnTo>
                  <a:pt x="54617" y="11859"/>
                </a:lnTo>
                <a:lnTo>
                  <a:pt x="53992" y="11214"/>
                </a:lnTo>
                <a:lnTo>
                  <a:pt x="53609" y="10831"/>
                </a:lnTo>
                <a:lnTo>
                  <a:pt x="53225" y="10447"/>
                </a:lnTo>
                <a:lnTo>
                  <a:pt x="52822" y="10084"/>
                </a:lnTo>
                <a:lnTo>
                  <a:pt x="52419" y="9741"/>
                </a:lnTo>
                <a:lnTo>
                  <a:pt x="51995" y="9399"/>
                </a:lnTo>
                <a:lnTo>
                  <a:pt x="51572" y="9056"/>
                </a:lnTo>
                <a:lnTo>
                  <a:pt x="50704" y="8431"/>
                </a:lnTo>
                <a:lnTo>
                  <a:pt x="49817" y="7825"/>
                </a:lnTo>
                <a:lnTo>
                  <a:pt x="48889" y="7261"/>
                </a:lnTo>
                <a:lnTo>
                  <a:pt x="47941" y="6736"/>
                </a:lnTo>
                <a:lnTo>
                  <a:pt x="46973" y="6232"/>
                </a:lnTo>
                <a:lnTo>
                  <a:pt x="46005" y="5768"/>
                </a:lnTo>
                <a:lnTo>
                  <a:pt x="44997" y="5304"/>
                </a:lnTo>
                <a:lnTo>
                  <a:pt x="44008" y="4881"/>
                </a:lnTo>
                <a:lnTo>
                  <a:pt x="42980" y="4457"/>
                </a:lnTo>
                <a:lnTo>
                  <a:pt x="41971" y="4074"/>
                </a:lnTo>
                <a:lnTo>
                  <a:pt x="40943" y="3691"/>
                </a:lnTo>
                <a:lnTo>
                  <a:pt x="38885" y="2945"/>
                </a:lnTo>
                <a:lnTo>
                  <a:pt x="37111" y="2340"/>
                </a:lnTo>
                <a:lnTo>
                  <a:pt x="35336" y="1755"/>
                </a:lnTo>
                <a:lnTo>
                  <a:pt x="34448" y="1492"/>
                </a:lnTo>
                <a:lnTo>
                  <a:pt x="33541" y="1230"/>
                </a:lnTo>
                <a:lnTo>
                  <a:pt x="32633" y="988"/>
                </a:lnTo>
                <a:lnTo>
                  <a:pt x="31726" y="766"/>
                </a:lnTo>
                <a:lnTo>
                  <a:pt x="30818" y="565"/>
                </a:lnTo>
                <a:lnTo>
                  <a:pt x="29910" y="383"/>
                </a:lnTo>
                <a:lnTo>
                  <a:pt x="29003" y="242"/>
                </a:lnTo>
                <a:lnTo>
                  <a:pt x="28075" y="141"/>
                </a:lnTo>
                <a:lnTo>
                  <a:pt x="27167" y="61"/>
                </a:lnTo>
                <a:lnTo>
                  <a:pt x="2624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15"/>
          <p:cNvGrpSpPr/>
          <p:nvPr/>
        </p:nvGrpSpPr>
        <p:grpSpPr>
          <a:xfrm>
            <a:off x="5817549" y="-10079"/>
            <a:ext cx="3326452" cy="1695774"/>
            <a:chOff x="238125" y="3383650"/>
            <a:chExt cx="1287775" cy="762900"/>
          </a:xfrm>
        </p:grpSpPr>
        <p:sp>
          <p:nvSpPr>
            <p:cNvPr id="814" name="Google Shape;814;p15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15"/>
          <p:cNvGrpSpPr/>
          <p:nvPr/>
        </p:nvGrpSpPr>
        <p:grpSpPr>
          <a:xfrm rot="-5400000" flipH="1">
            <a:off x="530717" y="-603609"/>
            <a:ext cx="1732649" cy="2953753"/>
            <a:chOff x="961675" y="1958725"/>
            <a:chExt cx="563225" cy="1113825"/>
          </a:xfrm>
        </p:grpSpPr>
        <p:sp>
          <p:nvSpPr>
            <p:cNvPr id="818" name="Google Shape;818;p15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15"/>
          <p:cNvSpPr txBox="1">
            <a:spLocks noGrp="1"/>
          </p:cNvSpPr>
          <p:nvPr>
            <p:ph type="title"/>
          </p:nvPr>
        </p:nvSpPr>
        <p:spPr>
          <a:xfrm>
            <a:off x="2028150" y="2254475"/>
            <a:ext cx="50877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1" name="Google Shape;821;p15"/>
          <p:cNvSpPr txBox="1">
            <a:spLocks noGrp="1"/>
          </p:cNvSpPr>
          <p:nvPr>
            <p:ph type="title" idx="2" hasCustomPrompt="1"/>
          </p:nvPr>
        </p:nvSpPr>
        <p:spPr>
          <a:xfrm>
            <a:off x="4043538" y="69540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22" name="Google Shape;822;p15"/>
          <p:cNvSpPr txBox="1">
            <a:spLocks noGrp="1"/>
          </p:cNvSpPr>
          <p:nvPr>
            <p:ph type="subTitle" idx="1"/>
          </p:nvPr>
        </p:nvSpPr>
        <p:spPr>
          <a:xfrm>
            <a:off x="3095088" y="3455375"/>
            <a:ext cx="295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27"/>
          <p:cNvGrpSpPr/>
          <p:nvPr/>
        </p:nvGrpSpPr>
        <p:grpSpPr>
          <a:xfrm>
            <a:off x="975797" y="700497"/>
            <a:ext cx="7011015" cy="4319112"/>
            <a:chOff x="1569550" y="629994"/>
            <a:chExt cx="5900038" cy="3634698"/>
          </a:xfrm>
        </p:grpSpPr>
        <p:grpSp>
          <p:nvGrpSpPr>
            <p:cNvPr id="1534" name="Google Shape;1534;p27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1535" name="Google Shape;1535;p27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7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0" name="Google Shape;1540;p27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7"/>
          <p:cNvSpPr txBox="1">
            <a:spLocks noGrp="1"/>
          </p:cNvSpPr>
          <p:nvPr>
            <p:ph type="title" idx="2"/>
          </p:nvPr>
        </p:nvSpPr>
        <p:spPr>
          <a:xfrm>
            <a:off x="2196550" y="1620475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3" name="Google Shape;1543;p27"/>
          <p:cNvSpPr txBox="1">
            <a:spLocks noGrp="1"/>
          </p:cNvSpPr>
          <p:nvPr>
            <p:ph type="subTitle" idx="1"/>
          </p:nvPr>
        </p:nvSpPr>
        <p:spPr>
          <a:xfrm>
            <a:off x="2196550" y="2203846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7"/>
          <p:cNvSpPr txBox="1">
            <a:spLocks noGrp="1"/>
          </p:cNvSpPr>
          <p:nvPr>
            <p:ph type="title" idx="3"/>
          </p:nvPr>
        </p:nvSpPr>
        <p:spPr>
          <a:xfrm>
            <a:off x="4834925" y="1620475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5" name="Google Shape;1545;p27"/>
          <p:cNvSpPr txBox="1">
            <a:spLocks noGrp="1"/>
          </p:cNvSpPr>
          <p:nvPr>
            <p:ph type="subTitle" idx="4"/>
          </p:nvPr>
        </p:nvSpPr>
        <p:spPr>
          <a:xfrm>
            <a:off x="4834974" y="2203846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27"/>
          <p:cNvSpPr txBox="1">
            <a:spLocks noGrp="1"/>
          </p:cNvSpPr>
          <p:nvPr>
            <p:ph type="title" idx="5"/>
          </p:nvPr>
        </p:nvSpPr>
        <p:spPr>
          <a:xfrm>
            <a:off x="2196550" y="3238301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7" name="Google Shape;1547;p27"/>
          <p:cNvSpPr txBox="1">
            <a:spLocks noGrp="1"/>
          </p:cNvSpPr>
          <p:nvPr>
            <p:ph type="subTitle" idx="6"/>
          </p:nvPr>
        </p:nvSpPr>
        <p:spPr>
          <a:xfrm>
            <a:off x="2196550" y="3811868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27"/>
          <p:cNvSpPr txBox="1">
            <a:spLocks noGrp="1"/>
          </p:cNvSpPr>
          <p:nvPr>
            <p:ph type="title" idx="7"/>
          </p:nvPr>
        </p:nvSpPr>
        <p:spPr>
          <a:xfrm>
            <a:off x="4834925" y="3238301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9" name="Google Shape;1549;p27"/>
          <p:cNvSpPr txBox="1">
            <a:spLocks noGrp="1"/>
          </p:cNvSpPr>
          <p:nvPr>
            <p:ph type="subTitle" idx="8"/>
          </p:nvPr>
        </p:nvSpPr>
        <p:spPr>
          <a:xfrm>
            <a:off x="4834973" y="3811868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27"/>
          <p:cNvSpPr/>
          <p:nvPr/>
        </p:nvSpPr>
        <p:spPr>
          <a:xfrm rot="5400000">
            <a:off x="8457600" y="1168200"/>
            <a:ext cx="1224600" cy="1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27"/>
          <p:cNvGrpSpPr/>
          <p:nvPr/>
        </p:nvGrpSpPr>
        <p:grpSpPr>
          <a:xfrm rot="-5400000" flipH="1">
            <a:off x="574720" y="-584584"/>
            <a:ext cx="1175451" cy="2324553"/>
            <a:chOff x="961675" y="1958725"/>
            <a:chExt cx="563225" cy="1113825"/>
          </a:xfrm>
        </p:grpSpPr>
        <p:sp>
          <p:nvSpPr>
            <p:cNvPr id="1552" name="Google Shape;1552;p27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7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4" name="Google Shape;1554;p27"/>
          <p:cNvGrpSpPr/>
          <p:nvPr/>
        </p:nvGrpSpPr>
        <p:grpSpPr>
          <a:xfrm rot="10800000" flipH="1">
            <a:off x="6691758" y="3449289"/>
            <a:ext cx="2862466" cy="1695774"/>
            <a:chOff x="238125" y="3383650"/>
            <a:chExt cx="1287775" cy="762900"/>
          </a:xfrm>
        </p:grpSpPr>
        <p:sp>
          <p:nvSpPr>
            <p:cNvPr id="1555" name="Google Shape;1555;p27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7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7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27"/>
          <p:cNvSpPr/>
          <p:nvPr/>
        </p:nvSpPr>
        <p:spPr>
          <a:xfrm>
            <a:off x="-195110" y="201905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27"/>
          <p:cNvGrpSpPr/>
          <p:nvPr/>
        </p:nvGrpSpPr>
        <p:grpSpPr>
          <a:xfrm>
            <a:off x="8953962" y="901625"/>
            <a:ext cx="475779" cy="475800"/>
            <a:chOff x="1460350" y="2402425"/>
            <a:chExt cx="208950" cy="208950"/>
          </a:xfrm>
        </p:grpSpPr>
        <p:sp>
          <p:nvSpPr>
            <p:cNvPr id="1560" name="Google Shape;1560;p2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27"/>
          <p:cNvGrpSpPr/>
          <p:nvPr/>
        </p:nvGrpSpPr>
        <p:grpSpPr>
          <a:xfrm rot="3427705">
            <a:off x="573553" y="4516729"/>
            <a:ext cx="340783" cy="340829"/>
            <a:chOff x="1460350" y="2402425"/>
            <a:chExt cx="208950" cy="208950"/>
          </a:xfrm>
        </p:grpSpPr>
        <p:sp>
          <p:nvSpPr>
            <p:cNvPr id="1589" name="Google Shape;1589;p2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7" name="Google Shape;1617;p27"/>
          <p:cNvSpPr/>
          <p:nvPr/>
        </p:nvSpPr>
        <p:spPr>
          <a:xfrm>
            <a:off x="6715813" y="-8835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  <a:defRPr sz="32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73" r:id="rId9"/>
    <p:sldLayoutId id="2147483674" r:id="rId10"/>
    <p:sldLayoutId id="2147483675" r:id="rId11"/>
    <p:sldLayoutId id="2147483676" r:id="rId12"/>
    <p:sldLayoutId id="2147483681" r:id="rId13"/>
    <p:sldLayoutId id="2147483695" r:id="rId14"/>
    <p:sldLayoutId id="2147483701" r:id="rId15"/>
    <p:sldLayoutId id="2147483710" r:id="rId16"/>
    <p:sldLayoutId id="2147483711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60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71"/>
          <p:cNvSpPr txBox="1">
            <a:spLocks noGrp="1"/>
          </p:cNvSpPr>
          <p:nvPr>
            <p:ph type="ctrTitle"/>
          </p:nvPr>
        </p:nvSpPr>
        <p:spPr>
          <a:xfrm>
            <a:off x="1893040" y="1401888"/>
            <a:ext cx="53610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Preparatório para: </a:t>
            </a:r>
            <a:br>
              <a:rPr lang="en" sz="4000" dirty="0">
                <a:solidFill>
                  <a:schemeClr val="lt1"/>
                </a:solidFill>
              </a:rPr>
            </a:br>
            <a:r>
              <a:rPr lang="en" sz="4000" dirty="0">
                <a:solidFill>
                  <a:schemeClr val="lt1"/>
                </a:solidFill>
              </a:rPr>
              <a:t>Direcionar crianças 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4061" name="Google Shape;4061;p71"/>
          <p:cNvSpPr txBox="1">
            <a:spLocks noGrp="1"/>
          </p:cNvSpPr>
          <p:nvPr>
            <p:ph type="subTitle" idx="1"/>
          </p:nvPr>
        </p:nvSpPr>
        <p:spPr>
          <a:xfrm>
            <a:off x="2514040" y="2745747"/>
            <a:ext cx="4115919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“Tudo o que fizerem, façam de todo o coração, como para o Senhor, e não para os homens”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333333"/>
                </a:solidFill>
                <a:latin typeface="Georgia" panose="02040502050405020303" pitchFamily="18" charset="0"/>
              </a:rPr>
              <a:t>(Colossenses 3:23)</a:t>
            </a:r>
            <a:endParaRPr sz="1400" dirty="0"/>
          </a:p>
        </p:txBody>
      </p:sp>
      <p:sp>
        <p:nvSpPr>
          <p:cNvPr id="4062" name="Google Shape;4062;p71"/>
          <p:cNvSpPr/>
          <p:nvPr/>
        </p:nvSpPr>
        <p:spPr>
          <a:xfrm rot="10800000">
            <a:off x="3611217" y="3976536"/>
            <a:ext cx="2016058" cy="161431"/>
          </a:xfrm>
          <a:custGeom>
            <a:avLst/>
            <a:gdLst/>
            <a:ahLst/>
            <a:cxnLst/>
            <a:rect l="l" t="t" r="r" b="b"/>
            <a:pathLst>
              <a:path w="20452" h="2623" extrusionOk="0">
                <a:moveTo>
                  <a:pt x="19806" y="1"/>
                </a:moveTo>
                <a:lnTo>
                  <a:pt x="19342" y="41"/>
                </a:lnTo>
                <a:lnTo>
                  <a:pt x="18757" y="142"/>
                </a:lnTo>
                <a:lnTo>
                  <a:pt x="18051" y="283"/>
                </a:lnTo>
                <a:lnTo>
                  <a:pt x="17325" y="384"/>
                </a:lnTo>
                <a:lnTo>
                  <a:pt x="16539" y="505"/>
                </a:lnTo>
                <a:lnTo>
                  <a:pt x="15712" y="586"/>
                </a:lnTo>
                <a:lnTo>
                  <a:pt x="14824" y="666"/>
                </a:lnTo>
                <a:lnTo>
                  <a:pt x="13896" y="727"/>
                </a:lnTo>
                <a:lnTo>
                  <a:pt x="12928" y="787"/>
                </a:lnTo>
                <a:lnTo>
                  <a:pt x="11920" y="807"/>
                </a:lnTo>
                <a:lnTo>
                  <a:pt x="10851" y="828"/>
                </a:lnTo>
                <a:lnTo>
                  <a:pt x="9742" y="828"/>
                </a:lnTo>
                <a:lnTo>
                  <a:pt x="8592" y="807"/>
                </a:lnTo>
                <a:lnTo>
                  <a:pt x="7382" y="767"/>
                </a:lnTo>
                <a:lnTo>
                  <a:pt x="6152" y="707"/>
                </a:lnTo>
                <a:lnTo>
                  <a:pt x="4861" y="606"/>
                </a:lnTo>
                <a:lnTo>
                  <a:pt x="3530" y="505"/>
                </a:lnTo>
                <a:lnTo>
                  <a:pt x="2158" y="384"/>
                </a:lnTo>
                <a:lnTo>
                  <a:pt x="1614" y="344"/>
                </a:lnTo>
                <a:lnTo>
                  <a:pt x="1150" y="344"/>
                </a:lnTo>
                <a:lnTo>
                  <a:pt x="767" y="384"/>
                </a:lnTo>
                <a:lnTo>
                  <a:pt x="444" y="444"/>
                </a:lnTo>
                <a:lnTo>
                  <a:pt x="323" y="505"/>
                </a:lnTo>
                <a:lnTo>
                  <a:pt x="222" y="545"/>
                </a:lnTo>
                <a:lnTo>
                  <a:pt x="141" y="606"/>
                </a:lnTo>
                <a:lnTo>
                  <a:pt x="61" y="666"/>
                </a:lnTo>
                <a:lnTo>
                  <a:pt x="20" y="747"/>
                </a:lnTo>
                <a:lnTo>
                  <a:pt x="0" y="807"/>
                </a:lnTo>
                <a:lnTo>
                  <a:pt x="0" y="888"/>
                </a:lnTo>
                <a:lnTo>
                  <a:pt x="20" y="969"/>
                </a:lnTo>
                <a:lnTo>
                  <a:pt x="41" y="1050"/>
                </a:lnTo>
                <a:lnTo>
                  <a:pt x="101" y="1130"/>
                </a:lnTo>
                <a:lnTo>
                  <a:pt x="182" y="1211"/>
                </a:lnTo>
                <a:lnTo>
                  <a:pt x="283" y="1292"/>
                </a:lnTo>
                <a:lnTo>
                  <a:pt x="404" y="1372"/>
                </a:lnTo>
                <a:lnTo>
                  <a:pt x="545" y="1453"/>
                </a:lnTo>
                <a:lnTo>
                  <a:pt x="888" y="1614"/>
                </a:lnTo>
                <a:lnTo>
                  <a:pt x="1331" y="1776"/>
                </a:lnTo>
                <a:lnTo>
                  <a:pt x="1856" y="1897"/>
                </a:lnTo>
                <a:lnTo>
                  <a:pt x="2461" y="2018"/>
                </a:lnTo>
                <a:lnTo>
                  <a:pt x="3167" y="2098"/>
                </a:lnTo>
                <a:lnTo>
                  <a:pt x="4659" y="2260"/>
                </a:lnTo>
                <a:lnTo>
                  <a:pt x="6172" y="2401"/>
                </a:lnTo>
                <a:lnTo>
                  <a:pt x="7685" y="2522"/>
                </a:lnTo>
                <a:lnTo>
                  <a:pt x="9197" y="2603"/>
                </a:lnTo>
                <a:lnTo>
                  <a:pt x="9964" y="2623"/>
                </a:lnTo>
                <a:lnTo>
                  <a:pt x="11517" y="2623"/>
                </a:lnTo>
                <a:lnTo>
                  <a:pt x="12303" y="2582"/>
                </a:lnTo>
                <a:lnTo>
                  <a:pt x="13090" y="2542"/>
                </a:lnTo>
                <a:lnTo>
                  <a:pt x="13876" y="2481"/>
                </a:lnTo>
                <a:lnTo>
                  <a:pt x="14683" y="2381"/>
                </a:lnTo>
                <a:lnTo>
                  <a:pt x="15490" y="2280"/>
                </a:lnTo>
                <a:lnTo>
                  <a:pt x="16276" y="2139"/>
                </a:lnTo>
                <a:lnTo>
                  <a:pt x="17023" y="1957"/>
                </a:lnTo>
                <a:lnTo>
                  <a:pt x="17708" y="1776"/>
                </a:lnTo>
                <a:lnTo>
                  <a:pt x="18334" y="1554"/>
                </a:lnTo>
                <a:lnTo>
                  <a:pt x="18898" y="1332"/>
                </a:lnTo>
                <a:lnTo>
                  <a:pt x="19362" y="1110"/>
                </a:lnTo>
                <a:lnTo>
                  <a:pt x="19766" y="888"/>
                </a:lnTo>
                <a:lnTo>
                  <a:pt x="20088" y="686"/>
                </a:lnTo>
                <a:lnTo>
                  <a:pt x="20310" y="485"/>
                </a:lnTo>
                <a:lnTo>
                  <a:pt x="20371" y="404"/>
                </a:lnTo>
                <a:lnTo>
                  <a:pt x="20431" y="323"/>
                </a:lnTo>
                <a:lnTo>
                  <a:pt x="20451" y="243"/>
                </a:lnTo>
                <a:lnTo>
                  <a:pt x="20451" y="182"/>
                </a:lnTo>
                <a:lnTo>
                  <a:pt x="20411" y="122"/>
                </a:lnTo>
                <a:lnTo>
                  <a:pt x="20350" y="81"/>
                </a:lnTo>
                <a:lnTo>
                  <a:pt x="20270" y="41"/>
                </a:lnTo>
                <a:lnTo>
                  <a:pt x="20149" y="21"/>
                </a:lnTo>
                <a:lnTo>
                  <a:pt x="1998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3" name="Google Shape;4063;p71"/>
          <p:cNvGrpSpPr/>
          <p:nvPr/>
        </p:nvGrpSpPr>
        <p:grpSpPr>
          <a:xfrm>
            <a:off x="6753608" y="2291907"/>
            <a:ext cx="1918307" cy="2376248"/>
            <a:chOff x="1652450" y="2386825"/>
            <a:chExt cx="1066200" cy="1320725"/>
          </a:xfrm>
        </p:grpSpPr>
        <p:sp>
          <p:nvSpPr>
            <p:cNvPr id="4064" name="Google Shape;4064;p71"/>
            <p:cNvSpPr/>
            <p:nvPr/>
          </p:nvSpPr>
          <p:spPr>
            <a:xfrm>
              <a:off x="1840950" y="2437250"/>
              <a:ext cx="877700" cy="871675"/>
            </a:xfrm>
            <a:custGeom>
              <a:avLst/>
              <a:gdLst/>
              <a:ahLst/>
              <a:cxnLst/>
              <a:rect l="l" t="t" r="r" b="b"/>
              <a:pathLst>
                <a:path w="35108" h="34867" extrusionOk="0">
                  <a:moveTo>
                    <a:pt x="17578" y="1"/>
                  </a:moveTo>
                  <a:lnTo>
                    <a:pt x="16809" y="49"/>
                  </a:lnTo>
                  <a:lnTo>
                    <a:pt x="16041" y="97"/>
                  </a:lnTo>
                  <a:lnTo>
                    <a:pt x="14552" y="289"/>
                  </a:lnTo>
                  <a:lnTo>
                    <a:pt x="13112" y="577"/>
                  </a:lnTo>
                  <a:lnTo>
                    <a:pt x="11767" y="913"/>
                  </a:lnTo>
                  <a:lnTo>
                    <a:pt x="10470" y="1345"/>
                  </a:lnTo>
                  <a:lnTo>
                    <a:pt x="9318" y="1778"/>
                  </a:lnTo>
                  <a:lnTo>
                    <a:pt x="8309" y="2210"/>
                  </a:lnTo>
                  <a:lnTo>
                    <a:pt x="7349" y="2642"/>
                  </a:lnTo>
                  <a:lnTo>
                    <a:pt x="6580" y="3026"/>
                  </a:lnTo>
                  <a:lnTo>
                    <a:pt x="5524" y="3603"/>
                  </a:lnTo>
                  <a:lnTo>
                    <a:pt x="5139" y="3843"/>
                  </a:lnTo>
                  <a:lnTo>
                    <a:pt x="4275" y="4659"/>
                  </a:lnTo>
                  <a:lnTo>
                    <a:pt x="3458" y="5572"/>
                  </a:lnTo>
                  <a:lnTo>
                    <a:pt x="2498" y="6628"/>
                  </a:lnTo>
                  <a:lnTo>
                    <a:pt x="1537" y="7781"/>
                  </a:lnTo>
                  <a:lnTo>
                    <a:pt x="1105" y="8357"/>
                  </a:lnTo>
                  <a:lnTo>
                    <a:pt x="721" y="8981"/>
                  </a:lnTo>
                  <a:lnTo>
                    <a:pt x="385" y="9510"/>
                  </a:lnTo>
                  <a:lnTo>
                    <a:pt x="193" y="10038"/>
                  </a:lnTo>
                  <a:lnTo>
                    <a:pt x="49" y="10566"/>
                  </a:lnTo>
                  <a:lnTo>
                    <a:pt x="1" y="10758"/>
                  </a:lnTo>
                  <a:lnTo>
                    <a:pt x="1" y="10998"/>
                  </a:lnTo>
                  <a:lnTo>
                    <a:pt x="97" y="11431"/>
                  </a:lnTo>
                  <a:lnTo>
                    <a:pt x="241" y="11911"/>
                  </a:lnTo>
                  <a:lnTo>
                    <a:pt x="433" y="12439"/>
                  </a:lnTo>
                  <a:lnTo>
                    <a:pt x="673" y="13016"/>
                  </a:lnTo>
                  <a:lnTo>
                    <a:pt x="1249" y="14168"/>
                  </a:lnTo>
                  <a:lnTo>
                    <a:pt x="1874" y="15321"/>
                  </a:lnTo>
                  <a:lnTo>
                    <a:pt x="2498" y="16377"/>
                  </a:lnTo>
                  <a:lnTo>
                    <a:pt x="3074" y="17242"/>
                  </a:lnTo>
                  <a:lnTo>
                    <a:pt x="3603" y="18010"/>
                  </a:lnTo>
                  <a:lnTo>
                    <a:pt x="3555" y="18634"/>
                  </a:lnTo>
                  <a:lnTo>
                    <a:pt x="3458" y="20171"/>
                  </a:lnTo>
                  <a:lnTo>
                    <a:pt x="3410" y="21228"/>
                  </a:lnTo>
                  <a:lnTo>
                    <a:pt x="3458" y="22428"/>
                  </a:lnTo>
                  <a:lnTo>
                    <a:pt x="3506" y="23725"/>
                  </a:lnTo>
                  <a:lnTo>
                    <a:pt x="3651" y="25118"/>
                  </a:lnTo>
                  <a:lnTo>
                    <a:pt x="3843" y="26511"/>
                  </a:lnTo>
                  <a:lnTo>
                    <a:pt x="4131" y="27903"/>
                  </a:lnTo>
                  <a:lnTo>
                    <a:pt x="4323" y="28624"/>
                  </a:lnTo>
                  <a:lnTo>
                    <a:pt x="4515" y="29296"/>
                  </a:lnTo>
                  <a:lnTo>
                    <a:pt x="4755" y="29920"/>
                  </a:lnTo>
                  <a:lnTo>
                    <a:pt x="5043" y="30545"/>
                  </a:lnTo>
                  <a:lnTo>
                    <a:pt x="5379" y="31169"/>
                  </a:lnTo>
                  <a:lnTo>
                    <a:pt x="5716" y="31745"/>
                  </a:lnTo>
                  <a:lnTo>
                    <a:pt x="6100" y="32274"/>
                  </a:lnTo>
                  <a:lnTo>
                    <a:pt x="6532" y="32754"/>
                  </a:lnTo>
                  <a:lnTo>
                    <a:pt x="6964" y="33186"/>
                  </a:lnTo>
                  <a:lnTo>
                    <a:pt x="7493" y="33570"/>
                  </a:lnTo>
                  <a:lnTo>
                    <a:pt x="8069" y="33906"/>
                  </a:lnTo>
                  <a:lnTo>
                    <a:pt x="8645" y="34195"/>
                  </a:lnTo>
                  <a:lnTo>
                    <a:pt x="9270" y="34435"/>
                  </a:lnTo>
                  <a:lnTo>
                    <a:pt x="9942" y="34627"/>
                  </a:lnTo>
                  <a:lnTo>
                    <a:pt x="10662" y="34723"/>
                  </a:lnTo>
                  <a:lnTo>
                    <a:pt x="11335" y="34819"/>
                  </a:lnTo>
                  <a:lnTo>
                    <a:pt x="12103" y="34867"/>
                  </a:lnTo>
                  <a:lnTo>
                    <a:pt x="13592" y="34867"/>
                  </a:lnTo>
                  <a:lnTo>
                    <a:pt x="14360" y="34819"/>
                  </a:lnTo>
                  <a:lnTo>
                    <a:pt x="15129" y="34723"/>
                  </a:lnTo>
                  <a:lnTo>
                    <a:pt x="15897" y="34579"/>
                  </a:lnTo>
                  <a:lnTo>
                    <a:pt x="17482" y="34243"/>
                  </a:lnTo>
                  <a:lnTo>
                    <a:pt x="19019" y="33858"/>
                  </a:lnTo>
                  <a:lnTo>
                    <a:pt x="20507" y="33378"/>
                  </a:lnTo>
                  <a:lnTo>
                    <a:pt x="21900" y="32802"/>
                  </a:lnTo>
                  <a:lnTo>
                    <a:pt x="23245" y="32226"/>
                  </a:lnTo>
                  <a:lnTo>
                    <a:pt x="24445" y="31649"/>
                  </a:lnTo>
                  <a:lnTo>
                    <a:pt x="25550" y="31025"/>
                  </a:lnTo>
                  <a:lnTo>
                    <a:pt x="26415" y="30449"/>
                  </a:lnTo>
                  <a:lnTo>
                    <a:pt x="27135" y="29920"/>
                  </a:lnTo>
                  <a:lnTo>
                    <a:pt x="27663" y="29392"/>
                  </a:lnTo>
                  <a:lnTo>
                    <a:pt x="27807" y="29200"/>
                  </a:lnTo>
                  <a:lnTo>
                    <a:pt x="27903" y="29008"/>
                  </a:lnTo>
                  <a:lnTo>
                    <a:pt x="28191" y="29008"/>
                  </a:lnTo>
                  <a:lnTo>
                    <a:pt x="28864" y="29056"/>
                  </a:lnTo>
                  <a:lnTo>
                    <a:pt x="29344" y="29008"/>
                  </a:lnTo>
                  <a:lnTo>
                    <a:pt x="29872" y="28960"/>
                  </a:lnTo>
                  <a:lnTo>
                    <a:pt x="30449" y="28864"/>
                  </a:lnTo>
                  <a:lnTo>
                    <a:pt x="31073" y="28720"/>
                  </a:lnTo>
                  <a:lnTo>
                    <a:pt x="31697" y="28528"/>
                  </a:lnTo>
                  <a:lnTo>
                    <a:pt x="32322" y="28239"/>
                  </a:lnTo>
                  <a:lnTo>
                    <a:pt x="32946" y="27855"/>
                  </a:lnTo>
                  <a:lnTo>
                    <a:pt x="33474" y="27375"/>
                  </a:lnTo>
                  <a:lnTo>
                    <a:pt x="33762" y="27087"/>
                  </a:lnTo>
                  <a:lnTo>
                    <a:pt x="34003" y="26799"/>
                  </a:lnTo>
                  <a:lnTo>
                    <a:pt x="34243" y="26463"/>
                  </a:lnTo>
                  <a:lnTo>
                    <a:pt x="34435" y="26078"/>
                  </a:lnTo>
                  <a:lnTo>
                    <a:pt x="34675" y="25694"/>
                  </a:lnTo>
                  <a:lnTo>
                    <a:pt x="34819" y="25262"/>
                  </a:lnTo>
                  <a:lnTo>
                    <a:pt x="34963" y="24782"/>
                  </a:lnTo>
                  <a:lnTo>
                    <a:pt x="35107" y="24301"/>
                  </a:lnTo>
                  <a:lnTo>
                    <a:pt x="29968" y="21036"/>
                  </a:lnTo>
                  <a:lnTo>
                    <a:pt x="30016" y="20219"/>
                  </a:lnTo>
                  <a:lnTo>
                    <a:pt x="30016" y="18154"/>
                  </a:lnTo>
                  <a:lnTo>
                    <a:pt x="30016" y="16761"/>
                  </a:lnTo>
                  <a:lnTo>
                    <a:pt x="29920" y="15225"/>
                  </a:lnTo>
                  <a:lnTo>
                    <a:pt x="29776" y="13496"/>
                  </a:lnTo>
                  <a:lnTo>
                    <a:pt x="29488" y="11767"/>
                  </a:lnTo>
                  <a:lnTo>
                    <a:pt x="29152" y="9942"/>
                  </a:lnTo>
                  <a:lnTo>
                    <a:pt x="28960" y="9029"/>
                  </a:lnTo>
                  <a:lnTo>
                    <a:pt x="28720" y="8165"/>
                  </a:lnTo>
                  <a:lnTo>
                    <a:pt x="28432" y="7301"/>
                  </a:lnTo>
                  <a:lnTo>
                    <a:pt x="28095" y="6436"/>
                  </a:lnTo>
                  <a:lnTo>
                    <a:pt x="27759" y="5620"/>
                  </a:lnTo>
                  <a:lnTo>
                    <a:pt x="27327" y="4851"/>
                  </a:lnTo>
                  <a:lnTo>
                    <a:pt x="26895" y="4131"/>
                  </a:lnTo>
                  <a:lnTo>
                    <a:pt x="26415" y="3410"/>
                  </a:lnTo>
                  <a:lnTo>
                    <a:pt x="25886" y="2786"/>
                  </a:lnTo>
                  <a:lnTo>
                    <a:pt x="25310" y="2210"/>
                  </a:lnTo>
                  <a:lnTo>
                    <a:pt x="24686" y="1730"/>
                  </a:lnTo>
                  <a:lnTo>
                    <a:pt x="23965" y="1249"/>
                  </a:lnTo>
                  <a:lnTo>
                    <a:pt x="23245" y="913"/>
                  </a:lnTo>
                  <a:lnTo>
                    <a:pt x="22428" y="625"/>
                  </a:lnTo>
                  <a:lnTo>
                    <a:pt x="21612" y="433"/>
                  </a:lnTo>
                  <a:lnTo>
                    <a:pt x="20796" y="289"/>
                  </a:lnTo>
                  <a:lnTo>
                    <a:pt x="19979" y="145"/>
                  </a:lnTo>
                  <a:lnTo>
                    <a:pt x="19163" y="49"/>
                  </a:lnTo>
                  <a:lnTo>
                    <a:pt x="18394" y="49"/>
                  </a:lnTo>
                  <a:lnTo>
                    <a:pt x="175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1"/>
            <p:cNvSpPr/>
            <p:nvPr/>
          </p:nvSpPr>
          <p:spPr>
            <a:xfrm>
              <a:off x="1840950" y="2437250"/>
              <a:ext cx="877700" cy="871675"/>
            </a:xfrm>
            <a:custGeom>
              <a:avLst/>
              <a:gdLst/>
              <a:ahLst/>
              <a:cxnLst/>
              <a:rect l="l" t="t" r="r" b="b"/>
              <a:pathLst>
                <a:path w="35108" h="34867" fill="none" extrusionOk="0">
                  <a:moveTo>
                    <a:pt x="5139" y="3843"/>
                  </a:moveTo>
                  <a:lnTo>
                    <a:pt x="5139" y="3843"/>
                  </a:lnTo>
                  <a:lnTo>
                    <a:pt x="4275" y="4659"/>
                  </a:lnTo>
                  <a:lnTo>
                    <a:pt x="3458" y="5572"/>
                  </a:lnTo>
                  <a:lnTo>
                    <a:pt x="2498" y="6628"/>
                  </a:lnTo>
                  <a:lnTo>
                    <a:pt x="1537" y="7781"/>
                  </a:lnTo>
                  <a:lnTo>
                    <a:pt x="1105" y="8357"/>
                  </a:lnTo>
                  <a:lnTo>
                    <a:pt x="721" y="8981"/>
                  </a:lnTo>
                  <a:lnTo>
                    <a:pt x="385" y="9510"/>
                  </a:lnTo>
                  <a:lnTo>
                    <a:pt x="193" y="10038"/>
                  </a:lnTo>
                  <a:lnTo>
                    <a:pt x="49" y="10566"/>
                  </a:lnTo>
                  <a:lnTo>
                    <a:pt x="1" y="10758"/>
                  </a:lnTo>
                  <a:lnTo>
                    <a:pt x="1" y="10998"/>
                  </a:lnTo>
                  <a:lnTo>
                    <a:pt x="1" y="10998"/>
                  </a:lnTo>
                  <a:lnTo>
                    <a:pt x="97" y="11431"/>
                  </a:lnTo>
                  <a:lnTo>
                    <a:pt x="241" y="11911"/>
                  </a:lnTo>
                  <a:lnTo>
                    <a:pt x="433" y="12439"/>
                  </a:lnTo>
                  <a:lnTo>
                    <a:pt x="673" y="13016"/>
                  </a:lnTo>
                  <a:lnTo>
                    <a:pt x="1249" y="14168"/>
                  </a:lnTo>
                  <a:lnTo>
                    <a:pt x="1874" y="15321"/>
                  </a:lnTo>
                  <a:lnTo>
                    <a:pt x="2498" y="16377"/>
                  </a:lnTo>
                  <a:lnTo>
                    <a:pt x="3074" y="17242"/>
                  </a:lnTo>
                  <a:lnTo>
                    <a:pt x="3603" y="18010"/>
                  </a:lnTo>
                  <a:lnTo>
                    <a:pt x="3603" y="18010"/>
                  </a:lnTo>
                  <a:lnTo>
                    <a:pt x="3555" y="18634"/>
                  </a:lnTo>
                  <a:lnTo>
                    <a:pt x="3458" y="20171"/>
                  </a:lnTo>
                  <a:lnTo>
                    <a:pt x="3410" y="21228"/>
                  </a:lnTo>
                  <a:lnTo>
                    <a:pt x="3458" y="22428"/>
                  </a:lnTo>
                  <a:lnTo>
                    <a:pt x="3506" y="23725"/>
                  </a:lnTo>
                  <a:lnTo>
                    <a:pt x="3651" y="25118"/>
                  </a:lnTo>
                  <a:lnTo>
                    <a:pt x="3843" y="26511"/>
                  </a:lnTo>
                  <a:lnTo>
                    <a:pt x="4131" y="27903"/>
                  </a:lnTo>
                  <a:lnTo>
                    <a:pt x="4323" y="28624"/>
                  </a:lnTo>
                  <a:lnTo>
                    <a:pt x="4515" y="29296"/>
                  </a:lnTo>
                  <a:lnTo>
                    <a:pt x="4755" y="29920"/>
                  </a:lnTo>
                  <a:lnTo>
                    <a:pt x="5043" y="30545"/>
                  </a:lnTo>
                  <a:lnTo>
                    <a:pt x="5379" y="31169"/>
                  </a:lnTo>
                  <a:lnTo>
                    <a:pt x="5716" y="31745"/>
                  </a:lnTo>
                  <a:lnTo>
                    <a:pt x="6100" y="32274"/>
                  </a:lnTo>
                  <a:lnTo>
                    <a:pt x="6532" y="32754"/>
                  </a:lnTo>
                  <a:lnTo>
                    <a:pt x="6964" y="33186"/>
                  </a:lnTo>
                  <a:lnTo>
                    <a:pt x="7493" y="33570"/>
                  </a:lnTo>
                  <a:lnTo>
                    <a:pt x="8069" y="33906"/>
                  </a:lnTo>
                  <a:lnTo>
                    <a:pt x="8645" y="34195"/>
                  </a:lnTo>
                  <a:lnTo>
                    <a:pt x="8645" y="34195"/>
                  </a:lnTo>
                  <a:lnTo>
                    <a:pt x="9270" y="34435"/>
                  </a:lnTo>
                  <a:lnTo>
                    <a:pt x="9942" y="34627"/>
                  </a:lnTo>
                  <a:lnTo>
                    <a:pt x="10662" y="34723"/>
                  </a:lnTo>
                  <a:lnTo>
                    <a:pt x="11335" y="34819"/>
                  </a:lnTo>
                  <a:lnTo>
                    <a:pt x="12103" y="34867"/>
                  </a:lnTo>
                  <a:lnTo>
                    <a:pt x="12823" y="34867"/>
                  </a:lnTo>
                  <a:lnTo>
                    <a:pt x="13592" y="34867"/>
                  </a:lnTo>
                  <a:lnTo>
                    <a:pt x="14360" y="34819"/>
                  </a:lnTo>
                  <a:lnTo>
                    <a:pt x="15129" y="34723"/>
                  </a:lnTo>
                  <a:lnTo>
                    <a:pt x="15897" y="34579"/>
                  </a:lnTo>
                  <a:lnTo>
                    <a:pt x="17482" y="34243"/>
                  </a:lnTo>
                  <a:lnTo>
                    <a:pt x="19019" y="33858"/>
                  </a:lnTo>
                  <a:lnTo>
                    <a:pt x="20507" y="33378"/>
                  </a:lnTo>
                  <a:lnTo>
                    <a:pt x="21900" y="32802"/>
                  </a:lnTo>
                  <a:lnTo>
                    <a:pt x="23245" y="32226"/>
                  </a:lnTo>
                  <a:lnTo>
                    <a:pt x="24445" y="31649"/>
                  </a:lnTo>
                  <a:lnTo>
                    <a:pt x="25550" y="31025"/>
                  </a:lnTo>
                  <a:lnTo>
                    <a:pt x="26415" y="30449"/>
                  </a:lnTo>
                  <a:lnTo>
                    <a:pt x="27135" y="29920"/>
                  </a:lnTo>
                  <a:lnTo>
                    <a:pt x="27663" y="29392"/>
                  </a:lnTo>
                  <a:lnTo>
                    <a:pt x="27807" y="29200"/>
                  </a:lnTo>
                  <a:lnTo>
                    <a:pt x="27903" y="29008"/>
                  </a:lnTo>
                  <a:lnTo>
                    <a:pt x="27903" y="29008"/>
                  </a:lnTo>
                  <a:lnTo>
                    <a:pt x="28191" y="29008"/>
                  </a:lnTo>
                  <a:lnTo>
                    <a:pt x="28864" y="29056"/>
                  </a:lnTo>
                  <a:lnTo>
                    <a:pt x="29344" y="29008"/>
                  </a:lnTo>
                  <a:lnTo>
                    <a:pt x="29872" y="28960"/>
                  </a:lnTo>
                  <a:lnTo>
                    <a:pt x="30449" y="28864"/>
                  </a:lnTo>
                  <a:lnTo>
                    <a:pt x="31073" y="28720"/>
                  </a:lnTo>
                  <a:lnTo>
                    <a:pt x="31697" y="28528"/>
                  </a:lnTo>
                  <a:lnTo>
                    <a:pt x="32322" y="28239"/>
                  </a:lnTo>
                  <a:lnTo>
                    <a:pt x="32946" y="27855"/>
                  </a:lnTo>
                  <a:lnTo>
                    <a:pt x="33474" y="27375"/>
                  </a:lnTo>
                  <a:lnTo>
                    <a:pt x="33762" y="27087"/>
                  </a:lnTo>
                  <a:lnTo>
                    <a:pt x="34003" y="26799"/>
                  </a:lnTo>
                  <a:lnTo>
                    <a:pt x="34243" y="26463"/>
                  </a:lnTo>
                  <a:lnTo>
                    <a:pt x="34435" y="26078"/>
                  </a:lnTo>
                  <a:lnTo>
                    <a:pt x="34675" y="25694"/>
                  </a:lnTo>
                  <a:lnTo>
                    <a:pt x="34819" y="25262"/>
                  </a:lnTo>
                  <a:lnTo>
                    <a:pt x="34963" y="24782"/>
                  </a:lnTo>
                  <a:lnTo>
                    <a:pt x="35107" y="24301"/>
                  </a:lnTo>
                  <a:lnTo>
                    <a:pt x="29968" y="21036"/>
                  </a:lnTo>
                  <a:lnTo>
                    <a:pt x="29968" y="21036"/>
                  </a:lnTo>
                  <a:lnTo>
                    <a:pt x="30016" y="20219"/>
                  </a:lnTo>
                  <a:lnTo>
                    <a:pt x="30016" y="18154"/>
                  </a:lnTo>
                  <a:lnTo>
                    <a:pt x="30016" y="16761"/>
                  </a:lnTo>
                  <a:lnTo>
                    <a:pt x="29920" y="15225"/>
                  </a:lnTo>
                  <a:lnTo>
                    <a:pt x="29776" y="13496"/>
                  </a:lnTo>
                  <a:lnTo>
                    <a:pt x="29488" y="11767"/>
                  </a:lnTo>
                  <a:lnTo>
                    <a:pt x="29152" y="9942"/>
                  </a:lnTo>
                  <a:lnTo>
                    <a:pt x="28960" y="9029"/>
                  </a:lnTo>
                  <a:lnTo>
                    <a:pt x="28720" y="8165"/>
                  </a:lnTo>
                  <a:lnTo>
                    <a:pt x="28432" y="7301"/>
                  </a:lnTo>
                  <a:lnTo>
                    <a:pt x="28095" y="6436"/>
                  </a:lnTo>
                  <a:lnTo>
                    <a:pt x="27759" y="5620"/>
                  </a:lnTo>
                  <a:lnTo>
                    <a:pt x="27327" y="4851"/>
                  </a:lnTo>
                  <a:lnTo>
                    <a:pt x="26895" y="4131"/>
                  </a:lnTo>
                  <a:lnTo>
                    <a:pt x="26415" y="3410"/>
                  </a:lnTo>
                  <a:lnTo>
                    <a:pt x="25886" y="2786"/>
                  </a:lnTo>
                  <a:lnTo>
                    <a:pt x="25310" y="2210"/>
                  </a:lnTo>
                  <a:lnTo>
                    <a:pt x="24686" y="1730"/>
                  </a:lnTo>
                  <a:lnTo>
                    <a:pt x="23965" y="1249"/>
                  </a:lnTo>
                  <a:lnTo>
                    <a:pt x="23245" y="913"/>
                  </a:lnTo>
                  <a:lnTo>
                    <a:pt x="22428" y="625"/>
                  </a:lnTo>
                  <a:lnTo>
                    <a:pt x="22428" y="625"/>
                  </a:lnTo>
                  <a:lnTo>
                    <a:pt x="21612" y="433"/>
                  </a:lnTo>
                  <a:lnTo>
                    <a:pt x="20796" y="289"/>
                  </a:lnTo>
                  <a:lnTo>
                    <a:pt x="19979" y="145"/>
                  </a:lnTo>
                  <a:lnTo>
                    <a:pt x="19163" y="49"/>
                  </a:lnTo>
                  <a:lnTo>
                    <a:pt x="18394" y="49"/>
                  </a:lnTo>
                  <a:lnTo>
                    <a:pt x="17578" y="1"/>
                  </a:lnTo>
                  <a:lnTo>
                    <a:pt x="16809" y="49"/>
                  </a:lnTo>
                  <a:lnTo>
                    <a:pt x="16041" y="97"/>
                  </a:lnTo>
                  <a:lnTo>
                    <a:pt x="14552" y="289"/>
                  </a:lnTo>
                  <a:lnTo>
                    <a:pt x="13112" y="577"/>
                  </a:lnTo>
                  <a:lnTo>
                    <a:pt x="11767" y="913"/>
                  </a:lnTo>
                  <a:lnTo>
                    <a:pt x="10470" y="1345"/>
                  </a:lnTo>
                  <a:lnTo>
                    <a:pt x="9318" y="1778"/>
                  </a:lnTo>
                  <a:lnTo>
                    <a:pt x="8309" y="2210"/>
                  </a:lnTo>
                  <a:lnTo>
                    <a:pt x="7349" y="2642"/>
                  </a:lnTo>
                  <a:lnTo>
                    <a:pt x="6580" y="3026"/>
                  </a:lnTo>
                  <a:lnTo>
                    <a:pt x="5524" y="3603"/>
                  </a:lnTo>
                  <a:lnTo>
                    <a:pt x="5139" y="38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1"/>
            <p:cNvSpPr/>
            <p:nvPr/>
          </p:nvSpPr>
          <p:spPr>
            <a:xfrm>
              <a:off x="2204750" y="3356925"/>
              <a:ext cx="416650" cy="176525"/>
            </a:xfrm>
            <a:custGeom>
              <a:avLst/>
              <a:gdLst/>
              <a:ahLst/>
              <a:cxnLst/>
              <a:rect l="l" t="t" r="r" b="b"/>
              <a:pathLst>
                <a:path w="16666" h="7061" extrusionOk="0">
                  <a:moveTo>
                    <a:pt x="0" y="1"/>
                  </a:moveTo>
                  <a:lnTo>
                    <a:pt x="817" y="1106"/>
                  </a:lnTo>
                  <a:lnTo>
                    <a:pt x="1729" y="2210"/>
                  </a:lnTo>
                  <a:lnTo>
                    <a:pt x="2882" y="3507"/>
                  </a:lnTo>
                  <a:lnTo>
                    <a:pt x="3506" y="4131"/>
                  </a:lnTo>
                  <a:lnTo>
                    <a:pt x="4130" y="4755"/>
                  </a:lnTo>
                  <a:lnTo>
                    <a:pt x="4803" y="5380"/>
                  </a:lnTo>
                  <a:lnTo>
                    <a:pt x="5475" y="5908"/>
                  </a:lnTo>
                  <a:lnTo>
                    <a:pt x="6099" y="6340"/>
                  </a:lnTo>
                  <a:lnTo>
                    <a:pt x="6724" y="6725"/>
                  </a:lnTo>
                  <a:lnTo>
                    <a:pt x="7300" y="6965"/>
                  </a:lnTo>
                  <a:lnTo>
                    <a:pt x="7588" y="7013"/>
                  </a:lnTo>
                  <a:lnTo>
                    <a:pt x="7828" y="7061"/>
                  </a:lnTo>
                  <a:lnTo>
                    <a:pt x="8357" y="7013"/>
                  </a:lnTo>
                  <a:lnTo>
                    <a:pt x="8885" y="6869"/>
                  </a:lnTo>
                  <a:lnTo>
                    <a:pt x="9461" y="6628"/>
                  </a:lnTo>
                  <a:lnTo>
                    <a:pt x="9990" y="6340"/>
                  </a:lnTo>
                  <a:lnTo>
                    <a:pt x="10566" y="6004"/>
                  </a:lnTo>
                  <a:lnTo>
                    <a:pt x="11094" y="5572"/>
                  </a:lnTo>
                  <a:lnTo>
                    <a:pt x="11622" y="5140"/>
                  </a:lnTo>
                  <a:lnTo>
                    <a:pt x="12151" y="4707"/>
                  </a:lnTo>
                  <a:lnTo>
                    <a:pt x="13063" y="3795"/>
                  </a:lnTo>
                  <a:lnTo>
                    <a:pt x="13784" y="3027"/>
                  </a:lnTo>
                  <a:lnTo>
                    <a:pt x="14408" y="2258"/>
                  </a:lnTo>
                  <a:lnTo>
                    <a:pt x="14744" y="2450"/>
                  </a:lnTo>
                  <a:lnTo>
                    <a:pt x="15512" y="2834"/>
                  </a:lnTo>
                  <a:lnTo>
                    <a:pt x="15945" y="3027"/>
                  </a:lnTo>
                  <a:lnTo>
                    <a:pt x="16329" y="3123"/>
                  </a:lnTo>
                  <a:lnTo>
                    <a:pt x="16569" y="3123"/>
                  </a:lnTo>
                  <a:lnTo>
                    <a:pt x="16617" y="3075"/>
                  </a:lnTo>
                  <a:lnTo>
                    <a:pt x="16665" y="2979"/>
                  </a:lnTo>
                  <a:lnTo>
                    <a:pt x="16617" y="2834"/>
                  </a:lnTo>
                  <a:lnTo>
                    <a:pt x="16569" y="2690"/>
                  </a:lnTo>
                  <a:lnTo>
                    <a:pt x="16233" y="2258"/>
                  </a:lnTo>
                  <a:lnTo>
                    <a:pt x="15753" y="1826"/>
                  </a:lnTo>
                  <a:lnTo>
                    <a:pt x="15224" y="1346"/>
                  </a:lnTo>
                  <a:lnTo>
                    <a:pt x="14216" y="529"/>
                  </a:lnTo>
                  <a:lnTo>
                    <a:pt x="13784" y="193"/>
                  </a:lnTo>
                  <a:lnTo>
                    <a:pt x="9365" y="3027"/>
                  </a:lnTo>
                  <a:lnTo>
                    <a:pt x="5283" y="1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1"/>
            <p:cNvSpPr/>
            <p:nvPr/>
          </p:nvSpPr>
          <p:spPr>
            <a:xfrm>
              <a:off x="2204750" y="3356925"/>
              <a:ext cx="416650" cy="176525"/>
            </a:xfrm>
            <a:custGeom>
              <a:avLst/>
              <a:gdLst/>
              <a:ahLst/>
              <a:cxnLst/>
              <a:rect l="l" t="t" r="r" b="b"/>
              <a:pathLst>
                <a:path w="16666" h="70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817" y="1106"/>
                  </a:lnTo>
                  <a:lnTo>
                    <a:pt x="1729" y="2210"/>
                  </a:lnTo>
                  <a:lnTo>
                    <a:pt x="2882" y="3507"/>
                  </a:lnTo>
                  <a:lnTo>
                    <a:pt x="3506" y="4131"/>
                  </a:lnTo>
                  <a:lnTo>
                    <a:pt x="4130" y="4755"/>
                  </a:lnTo>
                  <a:lnTo>
                    <a:pt x="4803" y="5380"/>
                  </a:lnTo>
                  <a:lnTo>
                    <a:pt x="5475" y="5908"/>
                  </a:lnTo>
                  <a:lnTo>
                    <a:pt x="6099" y="6340"/>
                  </a:lnTo>
                  <a:lnTo>
                    <a:pt x="6724" y="6725"/>
                  </a:lnTo>
                  <a:lnTo>
                    <a:pt x="7300" y="6965"/>
                  </a:lnTo>
                  <a:lnTo>
                    <a:pt x="7588" y="7013"/>
                  </a:lnTo>
                  <a:lnTo>
                    <a:pt x="7828" y="7061"/>
                  </a:lnTo>
                  <a:lnTo>
                    <a:pt x="7828" y="7061"/>
                  </a:lnTo>
                  <a:lnTo>
                    <a:pt x="8357" y="7013"/>
                  </a:lnTo>
                  <a:lnTo>
                    <a:pt x="8885" y="6869"/>
                  </a:lnTo>
                  <a:lnTo>
                    <a:pt x="9461" y="6628"/>
                  </a:lnTo>
                  <a:lnTo>
                    <a:pt x="9990" y="6340"/>
                  </a:lnTo>
                  <a:lnTo>
                    <a:pt x="10566" y="6004"/>
                  </a:lnTo>
                  <a:lnTo>
                    <a:pt x="11094" y="5572"/>
                  </a:lnTo>
                  <a:lnTo>
                    <a:pt x="11622" y="5140"/>
                  </a:lnTo>
                  <a:lnTo>
                    <a:pt x="12151" y="4707"/>
                  </a:lnTo>
                  <a:lnTo>
                    <a:pt x="13063" y="3795"/>
                  </a:lnTo>
                  <a:lnTo>
                    <a:pt x="13784" y="3027"/>
                  </a:lnTo>
                  <a:lnTo>
                    <a:pt x="14408" y="2258"/>
                  </a:lnTo>
                  <a:lnTo>
                    <a:pt x="14408" y="2258"/>
                  </a:lnTo>
                  <a:lnTo>
                    <a:pt x="14744" y="2450"/>
                  </a:lnTo>
                  <a:lnTo>
                    <a:pt x="15512" y="2834"/>
                  </a:lnTo>
                  <a:lnTo>
                    <a:pt x="15945" y="3027"/>
                  </a:lnTo>
                  <a:lnTo>
                    <a:pt x="16329" y="3123"/>
                  </a:lnTo>
                  <a:lnTo>
                    <a:pt x="16473" y="3123"/>
                  </a:lnTo>
                  <a:lnTo>
                    <a:pt x="16569" y="3123"/>
                  </a:lnTo>
                  <a:lnTo>
                    <a:pt x="16617" y="3075"/>
                  </a:lnTo>
                  <a:lnTo>
                    <a:pt x="16665" y="2979"/>
                  </a:lnTo>
                  <a:lnTo>
                    <a:pt x="16665" y="2979"/>
                  </a:lnTo>
                  <a:lnTo>
                    <a:pt x="16617" y="2834"/>
                  </a:lnTo>
                  <a:lnTo>
                    <a:pt x="16569" y="2690"/>
                  </a:lnTo>
                  <a:lnTo>
                    <a:pt x="16233" y="2258"/>
                  </a:lnTo>
                  <a:lnTo>
                    <a:pt x="15753" y="1826"/>
                  </a:lnTo>
                  <a:lnTo>
                    <a:pt x="15224" y="1346"/>
                  </a:lnTo>
                  <a:lnTo>
                    <a:pt x="14216" y="529"/>
                  </a:lnTo>
                  <a:lnTo>
                    <a:pt x="13784" y="193"/>
                  </a:lnTo>
                  <a:lnTo>
                    <a:pt x="9365" y="3027"/>
                  </a:lnTo>
                  <a:lnTo>
                    <a:pt x="5283" y="14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1"/>
            <p:cNvSpPr/>
            <p:nvPr/>
          </p:nvSpPr>
          <p:spPr>
            <a:xfrm>
              <a:off x="2498900" y="3361750"/>
              <a:ext cx="104475" cy="84050"/>
            </a:xfrm>
            <a:custGeom>
              <a:avLst/>
              <a:gdLst/>
              <a:ahLst/>
              <a:cxnLst/>
              <a:rect l="l" t="t" r="r" b="b"/>
              <a:pathLst>
                <a:path w="4179" h="3362" extrusionOk="0">
                  <a:moveTo>
                    <a:pt x="2018" y="0"/>
                  </a:moveTo>
                  <a:lnTo>
                    <a:pt x="0" y="1297"/>
                  </a:lnTo>
                  <a:lnTo>
                    <a:pt x="1489" y="3362"/>
                  </a:lnTo>
                  <a:lnTo>
                    <a:pt x="2354" y="2449"/>
                  </a:lnTo>
                  <a:lnTo>
                    <a:pt x="2642" y="2065"/>
                  </a:lnTo>
                  <a:lnTo>
                    <a:pt x="3170" y="2353"/>
                  </a:lnTo>
                  <a:lnTo>
                    <a:pt x="3650" y="2593"/>
                  </a:lnTo>
                  <a:lnTo>
                    <a:pt x="4179" y="2834"/>
                  </a:lnTo>
                  <a:lnTo>
                    <a:pt x="3891" y="1537"/>
                  </a:lnTo>
                  <a:lnTo>
                    <a:pt x="3218" y="961"/>
                  </a:lnTo>
                  <a:lnTo>
                    <a:pt x="2642" y="480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1"/>
            <p:cNvSpPr/>
            <p:nvPr/>
          </p:nvSpPr>
          <p:spPr>
            <a:xfrm>
              <a:off x="2498900" y="3361750"/>
              <a:ext cx="104475" cy="84050"/>
            </a:xfrm>
            <a:custGeom>
              <a:avLst/>
              <a:gdLst/>
              <a:ahLst/>
              <a:cxnLst/>
              <a:rect l="l" t="t" r="r" b="b"/>
              <a:pathLst>
                <a:path w="4179" h="3362" fill="none" extrusionOk="0">
                  <a:moveTo>
                    <a:pt x="0" y="1297"/>
                  </a:moveTo>
                  <a:lnTo>
                    <a:pt x="1489" y="3362"/>
                  </a:lnTo>
                  <a:lnTo>
                    <a:pt x="1489" y="3362"/>
                  </a:lnTo>
                  <a:lnTo>
                    <a:pt x="2354" y="2449"/>
                  </a:lnTo>
                  <a:lnTo>
                    <a:pt x="2642" y="2065"/>
                  </a:lnTo>
                  <a:lnTo>
                    <a:pt x="2642" y="2065"/>
                  </a:lnTo>
                  <a:lnTo>
                    <a:pt x="3170" y="2353"/>
                  </a:lnTo>
                  <a:lnTo>
                    <a:pt x="3650" y="2593"/>
                  </a:lnTo>
                  <a:lnTo>
                    <a:pt x="4179" y="2834"/>
                  </a:lnTo>
                  <a:lnTo>
                    <a:pt x="3891" y="1537"/>
                  </a:lnTo>
                  <a:lnTo>
                    <a:pt x="3891" y="1537"/>
                  </a:lnTo>
                  <a:lnTo>
                    <a:pt x="3218" y="961"/>
                  </a:lnTo>
                  <a:lnTo>
                    <a:pt x="2642" y="480"/>
                  </a:lnTo>
                  <a:lnTo>
                    <a:pt x="2018" y="0"/>
                  </a:lnTo>
                  <a:lnTo>
                    <a:pt x="0" y="12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1"/>
            <p:cNvSpPr/>
            <p:nvPr/>
          </p:nvSpPr>
          <p:spPr>
            <a:xfrm>
              <a:off x="2518100" y="3340125"/>
              <a:ext cx="126100" cy="114100"/>
            </a:xfrm>
            <a:custGeom>
              <a:avLst/>
              <a:gdLst/>
              <a:ahLst/>
              <a:cxnLst/>
              <a:rect l="l" t="t" r="r" b="b"/>
              <a:pathLst>
                <a:path w="5044" h="4564" extrusionOk="0">
                  <a:moveTo>
                    <a:pt x="865" y="1"/>
                  </a:moveTo>
                  <a:lnTo>
                    <a:pt x="721" y="97"/>
                  </a:lnTo>
                  <a:lnTo>
                    <a:pt x="433" y="337"/>
                  </a:lnTo>
                  <a:lnTo>
                    <a:pt x="145" y="673"/>
                  </a:lnTo>
                  <a:lnTo>
                    <a:pt x="1" y="913"/>
                  </a:lnTo>
                  <a:lnTo>
                    <a:pt x="1" y="961"/>
                  </a:lnTo>
                  <a:lnTo>
                    <a:pt x="97" y="1057"/>
                  </a:lnTo>
                  <a:lnTo>
                    <a:pt x="337" y="1345"/>
                  </a:lnTo>
                  <a:lnTo>
                    <a:pt x="1250" y="2114"/>
                  </a:lnTo>
                  <a:lnTo>
                    <a:pt x="2498" y="3170"/>
                  </a:lnTo>
                  <a:lnTo>
                    <a:pt x="2498" y="3170"/>
                  </a:lnTo>
                  <a:lnTo>
                    <a:pt x="2402" y="3122"/>
                  </a:lnTo>
                  <a:lnTo>
                    <a:pt x="2162" y="3026"/>
                  </a:lnTo>
                  <a:lnTo>
                    <a:pt x="1778" y="2930"/>
                  </a:lnTo>
                  <a:lnTo>
                    <a:pt x="1634" y="2930"/>
                  </a:lnTo>
                  <a:lnTo>
                    <a:pt x="1442" y="2978"/>
                  </a:lnTo>
                  <a:lnTo>
                    <a:pt x="1298" y="3074"/>
                  </a:lnTo>
                  <a:lnTo>
                    <a:pt x="1250" y="3170"/>
                  </a:lnTo>
                  <a:lnTo>
                    <a:pt x="1202" y="3314"/>
                  </a:lnTo>
                  <a:lnTo>
                    <a:pt x="1153" y="3458"/>
                  </a:lnTo>
                  <a:lnTo>
                    <a:pt x="1202" y="3843"/>
                  </a:lnTo>
                  <a:lnTo>
                    <a:pt x="1298" y="4179"/>
                  </a:lnTo>
                  <a:lnTo>
                    <a:pt x="1298" y="4227"/>
                  </a:lnTo>
                  <a:lnTo>
                    <a:pt x="1394" y="4275"/>
                  </a:lnTo>
                  <a:lnTo>
                    <a:pt x="1538" y="4323"/>
                  </a:lnTo>
                  <a:lnTo>
                    <a:pt x="1778" y="4371"/>
                  </a:lnTo>
                  <a:lnTo>
                    <a:pt x="2018" y="4371"/>
                  </a:lnTo>
                  <a:lnTo>
                    <a:pt x="2498" y="4275"/>
                  </a:lnTo>
                  <a:lnTo>
                    <a:pt x="2690" y="4227"/>
                  </a:lnTo>
                  <a:lnTo>
                    <a:pt x="3026" y="4323"/>
                  </a:lnTo>
                  <a:lnTo>
                    <a:pt x="3747" y="4515"/>
                  </a:lnTo>
                  <a:lnTo>
                    <a:pt x="4131" y="4563"/>
                  </a:lnTo>
                  <a:lnTo>
                    <a:pt x="4515" y="4563"/>
                  </a:lnTo>
                  <a:lnTo>
                    <a:pt x="4803" y="4467"/>
                  </a:lnTo>
                  <a:lnTo>
                    <a:pt x="4947" y="4419"/>
                  </a:lnTo>
                  <a:lnTo>
                    <a:pt x="4995" y="4323"/>
                  </a:lnTo>
                  <a:lnTo>
                    <a:pt x="5044" y="4179"/>
                  </a:lnTo>
                  <a:lnTo>
                    <a:pt x="4947" y="3939"/>
                  </a:lnTo>
                  <a:lnTo>
                    <a:pt x="4803" y="3699"/>
                  </a:lnTo>
                  <a:lnTo>
                    <a:pt x="4563" y="3362"/>
                  </a:lnTo>
                  <a:lnTo>
                    <a:pt x="3939" y="2690"/>
                  </a:lnTo>
                  <a:lnTo>
                    <a:pt x="3219" y="1922"/>
                  </a:lnTo>
                  <a:lnTo>
                    <a:pt x="2450" y="1201"/>
                  </a:lnTo>
                  <a:lnTo>
                    <a:pt x="1730" y="577"/>
                  </a:lnTo>
                  <a:lnTo>
                    <a:pt x="1202" y="145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1"/>
            <p:cNvSpPr/>
            <p:nvPr/>
          </p:nvSpPr>
          <p:spPr>
            <a:xfrm>
              <a:off x="2518100" y="3340125"/>
              <a:ext cx="126100" cy="114100"/>
            </a:xfrm>
            <a:custGeom>
              <a:avLst/>
              <a:gdLst/>
              <a:ahLst/>
              <a:cxnLst/>
              <a:rect l="l" t="t" r="r" b="b"/>
              <a:pathLst>
                <a:path w="5044" h="4564" fill="none" extrusionOk="0">
                  <a:moveTo>
                    <a:pt x="1298" y="4179"/>
                  </a:moveTo>
                  <a:lnTo>
                    <a:pt x="1298" y="4179"/>
                  </a:lnTo>
                  <a:lnTo>
                    <a:pt x="1202" y="3843"/>
                  </a:lnTo>
                  <a:lnTo>
                    <a:pt x="1153" y="3458"/>
                  </a:lnTo>
                  <a:lnTo>
                    <a:pt x="1202" y="3314"/>
                  </a:lnTo>
                  <a:lnTo>
                    <a:pt x="1250" y="3170"/>
                  </a:lnTo>
                  <a:lnTo>
                    <a:pt x="1298" y="3074"/>
                  </a:lnTo>
                  <a:lnTo>
                    <a:pt x="1442" y="2978"/>
                  </a:lnTo>
                  <a:lnTo>
                    <a:pt x="1442" y="2978"/>
                  </a:lnTo>
                  <a:lnTo>
                    <a:pt x="1634" y="2930"/>
                  </a:lnTo>
                  <a:lnTo>
                    <a:pt x="1778" y="2930"/>
                  </a:lnTo>
                  <a:lnTo>
                    <a:pt x="2162" y="3026"/>
                  </a:lnTo>
                  <a:lnTo>
                    <a:pt x="2402" y="3122"/>
                  </a:lnTo>
                  <a:lnTo>
                    <a:pt x="2498" y="3170"/>
                  </a:lnTo>
                  <a:lnTo>
                    <a:pt x="2498" y="3170"/>
                  </a:lnTo>
                  <a:lnTo>
                    <a:pt x="1250" y="2114"/>
                  </a:lnTo>
                  <a:lnTo>
                    <a:pt x="337" y="1345"/>
                  </a:lnTo>
                  <a:lnTo>
                    <a:pt x="97" y="1057"/>
                  </a:lnTo>
                  <a:lnTo>
                    <a:pt x="1" y="961"/>
                  </a:lnTo>
                  <a:lnTo>
                    <a:pt x="1" y="913"/>
                  </a:lnTo>
                  <a:lnTo>
                    <a:pt x="1" y="913"/>
                  </a:lnTo>
                  <a:lnTo>
                    <a:pt x="145" y="673"/>
                  </a:lnTo>
                  <a:lnTo>
                    <a:pt x="433" y="337"/>
                  </a:lnTo>
                  <a:lnTo>
                    <a:pt x="721" y="97"/>
                  </a:lnTo>
                  <a:lnTo>
                    <a:pt x="865" y="1"/>
                  </a:lnTo>
                  <a:lnTo>
                    <a:pt x="961" y="1"/>
                  </a:lnTo>
                  <a:lnTo>
                    <a:pt x="961" y="1"/>
                  </a:lnTo>
                  <a:lnTo>
                    <a:pt x="1202" y="145"/>
                  </a:lnTo>
                  <a:lnTo>
                    <a:pt x="1730" y="577"/>
                  </a:lnTo>
                  <a:lnTo>
                    <a:pt x="2450" y="1201"/>
                  </a:lnTo>
                  <a:lnTo>
                    <a:pt x="3219" y="1922"/>
                  </a:lnTo>
                  <a:lnTo>
                    <a:pt x="3939" y="2690"/>
                  </a:lnTo>
                  <a:lnTo>
                    <a:pt x="4563" y="3362"/>
                  </a:lnTo>
                  <a:lnTo>
                    <a:pt x="4803" y="3699"/>
                  </a:lnTo>
                  <a:lnTo>
                    <a:pt x="4947" y="3939"/>
                  </a:lnTo>
                  <a:lnTo>
                    <a:pt x="5044" y="4179"/>
                  </a:lnTo>
                  <a:lnTo>
                    <a:pt x="4995" y="4323"/>
                  </a:lnTo>
                  <a:lnTo>
                    <a:pt x="4995" y="4323"/>
                  </a:lnTo>
                  <a:lnTo>
                    <a:pt x="4947" y="4419"/>
                  </a:lnTo>
                  <a:lnTo>
                    <a:pt x="4803" y="4467"/>
                  </a:lnTo>
                  <a:lnTo>
                    <a:pt x="4515" y="4563"/>
                  </a:lnTo>
                  <a:lnTo>
                    <a:pt x="4131" y="4563"/>
                  </a:lnTo>
                  <a:lnTo>
                    <a:pt x="3747" y="4515"/>
                  </a:lnTo>
                  <a:lnTo>
                    <a:pt x="3026" y="4323"/>
                  </a:lnTo>
                  <a:lnTo>
                    <a:pt x="2690" y="4227"/>
                  </a:lnTo>
                  <a:lnTo>
                    <a:pt x="2690" y="4227"/>
                  </a:lnTo>
                  <a:lnTo>
                    <a:pt x="2498" y="4275"/>
                  </a:lnTo>
                  <a:lnTo>
                    <a:pt x="2018" y="4371"/>
                  </a:lnTo>
                  <a:lnTo>
                    <a:pt x="1778" y="4371"/>
                  </a:lnTo>
                  <a:lnTo>
                    <a:pt x="1538" y="4323"/>
                  </a:lnTo>
                  <a:lnTo>
                    <a:pt x="1394" y="4275"/>
                  </a:lnTo>
                  <a:lnTo>
                    <a:pt x="1298" y="4227"/>
                  </a:lnTo>
                  <a:lnTo>
                    <a:pt x="1298" y="41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1"/>
            <p:cNvSpPr/>
            <p:nvPr/>
          </p:nvSpPr>
          <p:spPr>
            <a:xfrm>
              <a:off x="2518100" y="3360550"/>
              <a:ext cx="67275" cy="88850"/>
            </a:xfrm>
            <a:custGeom>
              <a:avLst/>
              <a:gdLst/>
              <a:ahLst/>
              <a:cxnLst/>
              <a:rect l="l" t="t" r="r" b="b"/>
              <a:pathLst>
                <a:path w="2691" h="3554" extrusionOk="0">
                  <a:moveTo>
                    <a:pt x="1778" y="3554"/>
                  </a:moveTo>
                  <a:lnTo>
                    <a:pt x="1778" y="3554"/>
                  </a:lnTo>
                  <a:lnTo>
                    <a:pt x="1778" y="3554"/>
                  </a:lnTo>
                  <a:lnTo>
                    <a:pt x="1778" y="3554"/>
                  </a:lnTo>
                  <a:lnTo>
                    <a:pt x="1778" y="3554"/>
                  </a:lnTo>
                  <a:lnTo>
                    <a:pt x="1778" y="3554"/>
                  </a:lnTo>
                  <a:close/>
                  <a:moveTo>
                    <a:pt x="2690" y="3410"/>
                  </a:moveTo>
                  <a:lnTo>
                    <a:pt x="2690" y="3410"/>
                  </a:lnTo>
                  <a:lnTo>
                    <a:pt x="2354" y="3506"/>
                  </a:lnTo>
                  <a:lnTo>
                    <a:pt x="1826" y="3554"/>
                  </a:lnTo>
                  <a:lnTo>
                    <a:pt x="1826" y="3554"/>
                  </a:lnTo>
                  <a:lnTo>
                    <a:pt x="2354" y="3506"/>
                  </a:lnTo>
                  <a:lnTo>
                    <a:pt x="2690" y="3410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1" y="96"/>
                  </a:move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96"/>
                  </a:lnTo>
                  <a:close/>
                  <a:moveTo>
                    <a:pt x="49" y="48"/>
                  </a:moveTo>
                  <a:lnTo>
                    <a:pt x="49" y="48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49" y="48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9" y="0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  <a:moveTo>
                    <a:pt x="49" y="0"/>
                  </a:move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1"/>
            <p:cNvSpPr/>
            <p:nvPr/>
          </p:nvSpPr>
          <p:spPr>
            <a:xfrm>
              <a:off x="2562525" y="3449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1"/>
            <p:cNvSpPr/>
            <p:nvPr/>
          </p:nvSpPr>
          <p:spPr>
            <a:xfrm>
              <a:off x="2563725" y="3445775"/>
              <a:ext cx="21650" cy="3625"/>
            </a:xfrm>
            <a:custGeom>
              <a:avLst/>
              <a:gdLst/>
              <a:ahLst/>
              <a:cxnLst/>
              <a:rect l="l" t="t" r="r" b="b"/>
              <a:pathLst>
                <a:path w="866" h="145" fill="none" extrusionOk="0">
                  <a:moveTo>
                    <a:pt x="865" y="1"/>
                  </a:moveTo>
                  <a:lnTo>
                    <a:pt x="865" y="1"/>
                  </a:lnTo>
                  <a:lnTo>
                    <a:pt x="529" y="97"/>
                  </a:lnTo>
                  <a:lnTo>
                    <a:pt x="1" y="145"/>
                  </a:lnTo>
                  <a:lnTo>
                    <a:pt x="1" y="145"/>
                  </a:lnTo>
                  <a:lnTo>
                    <a:pt x="529" y="97"/>
                  </a:lnTo>
                  <a:lnTo>
                    <a:pt x="86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71"/>
            <p:cNvSpPr/>
            <p:nvPr/>
          </p:nvSpPr>
          <p:spPr>
            <a:xfrm>
              <a:off x="2518100" y="336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71"/>
            <p:cNvSpPr/>
            <p:nvPr/>
          </p:nvSpPr>
          <p:spPr>
            <a:xfrm>
              <a:off x="2518100" y="336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1"/>
            <p:cNvSpPr/>
            <p:nvPr/>
          </p:nvSpPr>
          <p:spPr>
            <a:xfrm>
              <a:off x="2518100" y="3361750"/>
              <a:ext cx="1225" cy="1225"/>
            </a:xfrm>
            <a:custGeom>
              <a:avLst/>
              <a:gdLst/>
              <a:ahLst/>
              <a:cxnLst/>
              <a:rect l="l" t="t" r="r" b="b"/>
              <a:pathLst>
                <a:path w="49" h="49" fill="none" extrusionOk="0">
                  <a:moveTo>
                    <a:pt x="49" y="0"/>
                  </a:moveTo>
                  <a:lnTo>
                    <a:pt x="49" y="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1"/>
            <p:cNvSpPr/>
            <p:nvPr/>
          </p:nvSpPr>
          <p:spPr>
            <a:xfrm>
              <a:off x="2519300" y="33605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1"/>
            <p:cNvSpPr/>
            <p:nvPr/>
          </p:nvSpPr>
          <p:spPr>
            <a:xfrm>
              <a:off x="2519300" y="33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1"/>
            <p:cNvSpPr/>
            <p:nvPr/>
          </p:nvSpPr>
          <p:spPr>
            <a:xfrm>
              <a:off x="2519300" y="33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1"/>
            <p:cNvSpPr/>
            <p:nvPr/>
          </p:nvSpPr>
          <p:spPr>
            <a:xfrm>
              <a:off x="2519300" y="33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1"/>
            <p:cNvSpPr/>
            <p:nvPr/>
          </p:nvSpPr>
          <p:spPr>
            <a:xfrm>
              <a:off x="2519300" y="33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2519300" y="3360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2546925" y="3413375"/>
              <a:ext cx="13225" cy="14425"/>
            </a:xfrm>
            <a:custGeom>
              <a:avLst/>
              <a:gdLst/>
              <a:ahLst/>
              <a:cxnLst/>
              <a:rect l="l" t="t" r="r" b="b"/>
              <a:pathLst>
                <a:path w="529" h="577" extrusionOk="0">
                  <a:moveTo>
                    <a:pt x="529" y="0"/>
                  </a:moveTo>
                  <a:lnTo>
                    <a:pt x="529" y="0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145" y="144"/>
                  </a:lnTo>
                  <a:lnTo>
                    <a:pt x="49" y="240"/>
                  </a:lnTo>
                  <a:lnTo>
                    <a:pt x="0" y="432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432"/>
                  </a:lnTo>
                  <a:lnTo>
                    <a:pt x="49" y="240"/>
                  </a:lnTo>
                  <a:lnTo>
                    <a:pt x="145" y="144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529" y="0"/>
                  </a:lnTo>
                  <a:close/>
                  <a:moveTo>
                    <a:pt x="529" y="0"/>
                  </a:moveTo>
                  <a:lnTo>
                    <a:pt x="529" y="0"/>
                  </a:lnTo>
                  <a:lnTo>
                    <a:pt x="529" y="0"/>
                  </a:lnTo>
                  <a:lnTo>
                    <a:pt x="529" y="0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2546925" y="3413375"/>
              <a:ext cx="13225" cy="14425"/>
            </a:xfrm>
            <a:custGeom>
              <a:avLst/>
              <a:gdLst/>
              <a:ahLst/>
              <a:cxnLst/>
              <a:rect l="l" t="t" r="r" b="b"/>
              <a:pathLst>
                <a:path w="529" h="577" fill="none" extrusionOk="0">
                  <a:moveTo>
                    <a:pt x="529" y="0"/>
                  </a:moveTo>
                  <a:lnTo>
                    <a:pt x="529" y="0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145" y="144"/>
                  </a:lnTo>
                  <a:lnTo>
                    <a:pt x="49" y="240"/>
                  </a:lnTo>
                  <a:lnTo>
                    <a:pt x="0" y="432"/>
                  </a:lnTo>
                  <a:lnTo>
                    <a:pt x="0" y="576"/>
                  </a:lnTo>
                  <a:lnTo>
                    <a:pt x="0" y="576"/>
                  </a:lnTo>
                  <a:lnTo>
                    <a:pt x="0" y="432"/>
                  </a:lnTo>
                  <a:lnTo>
                    <a:pt x="49" y="240"/>
                  </a:lnTo>
                  <a:lnTo>
                    <a:pt x="145" y="144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5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1"/>
            <p:cNvSpPr/>
            <p:nvPr/>
          </p:nvSpPr>
          <p:spPr>
            <a:xfrm>
              <a:off x="2560125" y="341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71"/>
            <p:cNvSpPr/>
            <p:nvPr/>
          </p:nvSpPr>
          <p:spPr>
            <a:xfrm>
              <a:off x="2518100" y="3344925"/>
              <a:ext cx="120100" cy="109300"/>
            </a:xfrm>
            <a:custGeom>
              <a:avLst/>
              <a:gdLst/>
              <a:ahLst/>
              <a:cxnLst/>
              <a:rect l="l" t="t" r="r" b="b"/>
              <a:pathLst>
                <a:path w="4804" h="4372" extrusionOk="0">
                  <a:moveTo>
                    <a:pt x="577" y="1"/>
                  </a:moveTo>
                  <a:lnTo>
                    <a:pt x="289" y="337"/>
                  </a:lnTo>
                  <a:lnTo>
                    <a:pt x="49" y="625"/>
                  </a:lnTo>
                  <a:lnTo>
                    <a:pt x="49" y="673"/>
                  </a:lnTo>
                  <a:lnTo>
                    <a:pt x="1" y="721"/>
                  </a:lnTo>
                  <a:lnTo>
                    <a:pt x="97" y="913"/>
                  </a:lnTo>
                  <a:lnTo>
                    <a:pt x="385" y="1201"/>
                  </a:lnTo>
                  <a:lnTo>
                    <a:pt x="1250" y="1970"/>
                  </a:lnTo>
                  <a:lnTo>
                    <a:pt x="2498" y="2978"/>
                  </a:lnTo>
                  <a:lnTo>
                    <a:pt x="2210" y="2834"/>
                  </a:lnTo>
                  <a:lnTo>
                    <a:pt x="1970" y="2786"/>
                  </a:lnTo>
                  <a:lnTo>
                    <a:pt x="1682" y="2738"/>
                  </a:lnTo>
                  <a:lnTo>
                    <a:pt x="1442" y="2786"/>
                  </a:lnTo>
                  <a:lnTo>
                    <a:pt x="1298" y="2882"/>
                  </a:lnTo>
                  <a:lnTo>
                    <a:pt x="1202" y="2978"/>
                  </a:lnTo>
                  <a:lnTo>
                    <a:pt x="1153" y="3170"/>
                  </a:lnTo>
                  <a:lnTo>
                    <a:pt x="1153" y="3314"/>
                  </a:lnTo>
                  <a:lnTo>
                    <a:pt x="1202" y="3651"/>
                  </a:lnTo>
                  <a:lnTo>
                    <a:pt x="1298" y="3987"/>
                  </a:lnTo>
                  <a:lnTo>
                    <a:pt x="1346" y="4083"/>
                  </a:lnTo>
                  <a:lnTo>
                    <a:pt x="1442" y="4131"/>
                  </a:lnTo>
                  <a:lnTo>
                    <a:pt x="1778" y="4179"/>
                  </a:lnTo>
                  <a:lnTo>
                    <a:pt x="1826" y="4179"/>
                  </a:lnTo>
                  <a:lnTo>
                    <a:pt x="2354" y="4131"/>
                  </a:lnTo>
                  <a:lnTo>
                    <a:pt x="2690" y="4035"/>
                  </a:lnTo>
                  <a:lnTo>
                    <a:pt x="3267" y="4227"/>
                  </a:lnTo>
                  <a:lnTo>
                    <a:pt x="3795" y="4323"/>
                  </a:lnTo>
                  <a:lnTo>
                    <a:pt x="4323" y="4371"/>
                  </a:lnTo>
                  <a:lnTo>
                    <a:pt x="4563" y="4323"/>
                  </a:lnTo>
                  <a:lnTo>
                    <a:pt x="4803" y="4275"/>
                  </a:lnTo>
                  <a:lnTo>
                    <a:pt x="4467" y="3795"/>
                  </a:lnTo>
                  <a:lnTo>
                    <a:pt x="3987" y="3218"/>
                  </a:lnTo>
                  <a:lnTo>
                    <a:pt x="3411" y="2594"/>
                  </a:lnTo>
                  <a:lnTo>
                    <a:pt x="2786" y="1970"/>
                  </a:lnTo>
                  <a:lnTo>
                    <a:pt x="1490" y="769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71"/>
            <p:cNvSpPr/>
            <p:nvPr/>
          </p:nvSpPr>
          <p:spPr>
            <a:xfrm>
              <a:off x="2518100" y="3344925"/>
              <a:ext cx="120100" cy="109300"/>
            </a:xfrm>
            <a:custGeom>
              <a:avLst/>
              <a:gdLst/>
              <a:ahLst/>
              <a:cxnLst/>
              <a:rect l="l" t="t" r="r" b="b"/>
              <a:pathLst>
                <a:path w="4804" h="4372" fill="none" extrusionOk="0">
                  <a:moveTo>
                    <a:pt x="577" y="1"/>
                  </a:moveTo>
                  <a:lnTo>
                    <a:pt x="577" y="1"/>
                  </a:lnTo>
                  <a:lnTo>
                    <a:pt x="289" y="337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49" y="673"/>
                  </a:lnTo>
                  <a:lnTo>
                    <a:pt x="49" y="673"/>
                  </a:lnTo>
                  <a:lnTo>
                    <a:pt x="49" y="673"/>
                  </a:lnTo>
                  <a:lnTo>
                    <a:pt x="49" y="673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97" y="913"/>
                  </a:lnTo>
                  <a:lnTo>
                    <a:pt x="385" y="1201"/>
                  </a:lnTo>
                  <a:lnTo>
                    <a:pt x="1250" y="1970"/>
                  </a:lnTo>
                  <a:lnTo>
                    <a:pt x="2498" y="2978"/>
                  </a:lnTo>
                  <a:lnTo>
                    <a:pt x="2498" y="2978"/>
                  </a:lnTo>
                  <a:lnTo>
                    <a:pt x="2498" y="2978"/>
                  </a:lnTo>
                  <a:lnTo>
                    <a:pt x="2498" y="2978"/>
                  </a:lnTo>
                  <a:lnTo>
                    <a:pt x="2498" y="2978"/>
                  </a:lnTo>
                  <a:lnTo>
                    <a:pt x="2498" y="2978"/>
                  </a:lnTo>
                  <a:lnTo>
                    <a:pt x="2210" y="2834"/>
                  </a:lnTo>
                  <a:lnTo>
                    <a:pt x="1970" y="2786"/>
                  </a:lnTo>
                  <a:lnTo>
                    <a:pt x="1682" y="2738"/>
                  </a:lnTo>
                  <a:lnTo>
                    <a:pt x="1682" y="2738"/>
                  </a:lnTo>
                  <a:lnTo>
                    <a:pt x="1682" y="2738"/>
                  </a:lnTo>
                  <a:lnTo>
                    <a:pt x="1682" y="2738"/>
                  </a:lnTo>
                  <a:lnTo>
                    <a:pt x="1682" y="2738"/>
                  </a:lnTo>
                  <a:lnTo>
                    <a:pt x="1682" y="2738"/>
                  </a:lnTo>
                  <a:lnTo>
                    <a:pt x="1442" y="2786"/>
                  </a:lnTo>
                  <a:lnTo>
                    <a:pt x="1442" y="2786"/>
                  </a:lnTo>
                  <a:lnTo>
                    <a:pt x="1298" y="2882"/>
                  </a:lnTo>
                  <a:lnTo>
                    <a:pt x="1202" y="2978"/>
                  </a:lnTo>
                  <a:lnTo>
                    <a:pt x="1153" y="3170"/>
                  </a:lnTo>
                  <a:lnTo>
                    <a:pt x="1153" y="3314"/>
                  </a:lnTo>
                  <a:lnTo>
                    <a:pt x="1153" y="3314"/>
                  </a:lnTo>
                  <a:lnTo>
                    <a:pt x="1202" y="3651"/>
                  </a:lnTo>
                  <a:lnTo>
                    <a:pt x="1298" y="3987"/>
                  </a:lnTo>
                  <a:lnTo>
                    <a:pt x="1298" y="3987"/>
                  </a:lnTo>
                  <a:lnTo>
                    <a:pt x="1346" y="4083"/>
                  </a:lnTo>
                  <a:lnTo>
                    <a:pt x="1442" y="4131"/>
                  </a:lnTo>
                  <a:lnTo>
                    <a:pt x="1778" y="4179"/>
                  </a:lnTo>
                  <a:lnTo>
                    <a:pt x="1778" y="4179"/>
                  </a:lnTo>
                  <a:lnTo>
                    <a:pt x="1778" y="4179"/>
                  </a:lnTo>
                  <a:lnTo>
                    <a:pt x="1778" y="4179"/>
                  </a:lnTo>
                  <a:lnTo>
                    <a:pt x="1826" y="4179"/>
                  </a:lnTo>
                  <a:lnTo>
                    <a:pt x="1826" y="4179"/>
                  </a:lnTo>
                  <a:lnTo>
                    <a:pt x="2354" y="4131"/>
                  </a:lnTo>
                  <a:lnTo>
                    <a:pt x="2690" y="4035"/>
                  </a:lnTo>
                  <a:lnTo>
                    <a:pt x="2690" y="4035"/>
                  </a:lnTo>
                  <a:lnTo>
                    <a:pt x="2690" y="4035"/>
                  </a:lnTo>
                  <a:lnTo>
                    <a:pt x="2690" y="4035"/>
                  </a:lnTo>
                  <a:lnTo>
                    <a:pt x="3267" y="4227"/>
                  </a:lnTo>
                  <a:lnTo>
                    <a:pt x="3795" y="4323"/>
                  </a:lnTo>
                  <a:lnTo>
                    <a:pt x="4323" y="4371"/>
                  </a:lnTo>
                  <a:lnTo>
                    <a:pt x="4323" y="4371"/>
                  </a:lnTo>
                  <a:lnTo>
                    <a:pt x="4563" y="4323"/>
                  </a:lnTo>
                  <a:lnTo>
                    <a:pt x="4803" y="4275"/>
                  </a:lnTo>
                  <a:lnTo>
                    <a:pt x="4803" y="4275"/>
                  </a:lnTo>
                  <a:lnTo>
                    <a:pt x="4467" y="3795"/>
                  </a:lnTo>
                  <a:lnTo>
                    <a:pt x="3987" y="3218"/>
                  </a:lnTo>
                  <a:lnTo>
                    <a:pt x="3411" y="2594"/>
                  </a:lnTo>
                  <a:lnTo>
                    <a:pt x="2786" y="1970"/>
                  </a:lnTo>
                  <a:lnTo>
                    <a:pt x="1490" y="769"/>
                  </a:lnTo>
                  <a:lnTo>
                    <a:pt x="5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1"/>
            <p:cNvSpPr/>
            <p:nvPr/>
          </p:nvSpPr>
          <p:spPr>
            <a:xfrm>
              <a:off x="2318800" y="3414575"/>
              <a:ext cx="104475" cy="87675"/>
            </a:xfrm>
            <a:custGeom>
              <a:avLst/>
              <a:gdLst/>
              <a:ahLst/>
              <a:cxnLst/>
              <a:rect l="l" t="t" r="r" b="b"/>
              <a:pathLst>
                <a:path w="4179" h="3507" extrusionOk="0">
                  <a:moveTo>
                    <a:pt x="3795" y="0"/>
                  </a:moveTo>
                  <a:lnTo>
                    <a:pt x="2018" y="1393"/>
                  </a:lnTo>
                  <a:lnTo>
                    <a:pt x="1" y="2882"/>
                  </a:lnTo>
                  <a:lnTo>
                    <a:pt x="769" y="3506"/>
                  </a:lnTo>
                  <a:lnTo>
                    <a:pt x="4179" y="288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1"/>
            <p:cNvSpPr/>
            <p:nvPr/>
          </p:nvSpPr>
          <p:spPr>
            <a:xfrm>
              <a:off x="2318800" y="3414575"/>
              <a:ext cx="104475" cy="87675"/>
            </a:xfrm>
            <a:custGeom>
              <a:avLst/>
              <a:gdLst/>
              <a:ahLst/>
              <a:cxnLst/>
              <a:rect l="l" t="t" r="r" b="b"/>
              <a:pathLst>
                <a:path w="4179" h="3507" fill="none" extrusionOk="0">
                  <a:moveTo>
                    <a:pt x="3795" y="0"/>
                  </a:moveTo>
                  <a:lnTo>
                    <a:pt x="3795" y="0"/>
                  </a:lnTo>
                  <a:lnTo>
                    <a:pt x="2018" y="1393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769" y="3506"/>
                  </a:lnTo>
                  <a:lnTo>
                    <a:pt x="4179" y="288"/>
                  </a:lnTo>
                  <a:lnTo>
                    <a:pt x="37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1"/>
            <p:cNvSpPr/>
            <p:nvPr/>
          </p:nvSpPr>
          <p:spPr>
            <a:xfrm>
              <a:off x="2095500" y="3340125"/>
              <a:ext cx="344600" cy="360225"/>
            </a:xfrm>
            <a:custGeom>
              <a:avLst/>
              <a:gdLst/>
              <a:ahLst/>
              <a:cxnLst/>
              <a:rect l="l" t="t" r="r" b="b"/>
              <a:pathLst>
                <a:path w="13784" h="14409" extrusionOk="0">
                  <a:moveTo>
                    <a:pt x="0" y="1"/>
                  </a:moveTo>
                  <a:lnTo>
                    <a:pt x="144" y="1778"/>
                  </a:lnTo>
                  <a:lnTo>
                    <a:pt x="336" y="3651"/>
                  </a:lnTo>
                  <a:lnTo>
                    <a:pt x="672" y="5812"/>
                  </a:lnTo>
                  <a:lnTo>
                    <a:pt x="864" y="6916"/>
                  </a:lnTo>
                  <a:lnTo>
                    <a:pt x="1105" y="7973"/>
                  </a:lnTo>
                  <a:lnTo>
                    <a:pt x="1393" y="8981"/>
                  </a:lnTo>
                  <a:lnTo>
                    <a:pt x="1681" y="9942"/>
                  </a:lnTo>
                  <a:lnTo>
                    <a:pt x="2017" y="10710"/>
                  </a:lnTo>
                  <a:lnTo>
                    <a:pt x="2209" y="11046"/>
                  </a:lnTo>
                  <a:lnTo>
                    <a:pt x="2449" y="11383"/>
                  </a:lnTo>
                  <a:lnTo>
                    <a:pt x="2641" y="11623"/>
                  </a:lnTo>
                  <a:lnTo>
                    <a:pt x="2882" y="11815"/>
                  </a:lnTo>
                  <a:lnTo>
                    <a:pt x="3122" y="11959"/>
                  </a:lnTo>
                  <a:lnTo>
                    <a:pt x="3362" y="12055"/>
                  </a:lnTo>
                  <a:lnTo>
                    <a:pt x="3890" y="12151"/>
                  </a:lnTo>
                  <a:lnTo>
                    <a:pt x="4466" y="12247"/>
                  </a:lnTo>
                  <a:lnTo>
                    <a:pt x="5715" y="12343"/>
                  </a:lnTo>
                  <a:lnTo>
                    <a:pt x="7012" y="12391"/>
                  </a:lnTo>
                  <a:lnTo>
                    <a:pt x="8308" y="12391"/>
                  </a:lnTo>
                  <a:lnTo>
                    <a:pt x="10373" y="12295"/>
                  </a:lnTo>
                  <a:lnTo>
                    <a:pt x="11238" y="12247"/>
                  </a:lnTo>
                  <a:lnTo>
                    <a:pt x="11574" y="12679"/>
                  </a:lnTo>
                  <a:lnTo>
                    <a:pt x="12342" y="13496"/>
                  </a:lnTo>
                  <a:lnTo>
                    <a:pt x="12775" y="13928"/>
                  </a:lnTo>
                  <a:lnTo>
                    <a:pt x="13159" y="14264"/>
                  </a:lnTo>
                  <a:lnTo>
                    <a:pt x="13351" y="14360"/>
                  </a:lnTo>
                  <a:lnTo>
                    <a:pt x="13495" y="14408"/>
                  </a:lnTo>
                  <a:lnTo>
                    <a:pt x="13639" y="14408"/>
                  </a:lnTo>
                  <a:lnTo>
                    <a:pt x="13735" y="14360"/>
                  </a:lnTo>
                  <a:lnTo>
                    <a:pt x="13783" y="14216"/>
                  </a:lnTo>
                  <a:lnTo>
                    <a:pt x="13783" y="13976"/>
                  </a:lnTo>
                  <a:lnTo>
                    <a:pt x="13639" y="13352"/>
                  </a:lnTo>
                  <a:lnTo>
                    <a:pt x="13351" y="12583"/>
                  </a:lnTo>
                  <a:lnTo>
                    <a:pt x="13015" y="11719"/>
                  </a:lnTo>
                  <a:lnTo>
                    <a:pt x="12391" y="10182"/>
                  </a:lnTo>
                  <a:lnTo>
                    <a:pt x="12054" y="9510"/>
                  </a:lnTo>
                  <a:lnTo>
                    <a:pt x="11286" y="9510"/>
                  </a:lnTo>
                  <a:lnTo>
                    <a:pt x="9509" y="9414"/>
                  </a:lnTo>
                  <a:lnTo>
                    <a:pt x="8548" y="9269"/>
                  </a:lnTo>
                  <a:lnTo>
                    <a:pt x="7636" y="9125"/>
                  </a:lnTo>
                  <a:lnTo>
                    <a:pt x="7252" y="9029"/>
                  </a:lnTo>
                  <a:lnTo>
                    <a:pt x="6916" y="8933"/>
                  </a:lnTo>
                  <a:lnTo>
                    <a:pt x="6627" y="8789"/>
                  </a:lnTo>
                  <a:lnTo>
                    <a:pt x="6483" y="8645"/>
                  </a:lnTo>
                  <a:lnTo>
                    <a:pt x="6339" y="8453"/>
                  </a:lnTo>
                  <a:lnTo>
                    <a:pt x="6195" y="8069"/>
                  </a:lnTo>
                  <a:lnTo>
                    <a:pt x="5859" y="7012"/>
                  </a:lnTo>
                  <a:lnTo>
                    <a:pt x="5523" y="5716"/>
                  </a:lnTo>
                  <a:lnTo>
                    <a:pt x="5187" y="4227"/>
                  </a:lnTo>
                  <a:lnTo>
                    <a:pt x="4658" y="1585"/>
                  </a:lnTo>
                  <a:lnTo>
                    <a:pt x="4466" y="4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1"/>
            <p:cNvSpPr/>
            <p:nvPr/>
          </p:nvSpPr>
          <p:spPr>
            <a:xfrm>
              <a:off x="2095500" y="3340125"/>
              <a:ext cx="344600" cy="360225"/>
            </a:xfrm>
            <a:custGeom>
              <a:avLst/>
              <a:gdLst/>
              <a:ahLst/>
              <a:cxnLst/>
              <a:rect l="l" t="t" r="r" b="b"/>
              <a:pathLst>
                <a:path w="13784" h="1440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44" y="1778"/>
                  </a:lnTo>
                  <a:lnTo>
                    <a:pt x="336" y="3651"/>
                  </a:lnTo>
                  <a:lnTo>
                    <a:pt x="672" y="5812"/>
                  </a:lnTo>
                  <a:lnTo>
                    <a:pt x="864" y="6916"/>
                  </a:lnTo>
                  <a:lnTo>
                    <a:pt x="1105" y="7973"/>
                  </a:lnTo>
                  <a:lnTo>
                    <a:pt x="1393" y="8981"/>
                  </a:lnTo>
                  <a:lnTo>
                    <a:pt x="1681" y="9942"/>
                  </a:lnTo>
                  <a:lnTo>
                    <a:pt x="2017" y="10710"/>
                  </a:lnTo>
                  <a:lnTo>
                    <a:pt x="2209" y="11046"/>
                  </a:lnTo>
                  <a:lnTo>
                    <a:pt x="2449" y="11383"/>
                  </a:lnTo>
                  <a:lnTo>
                    <a:pt x="2641" y="11623"/>
                  </a:lnTo>
                  <a:lnTo>
                    <a:pt x="2882" y="11815"/>
                  </a:lnTo>
                  <a:lnTo>
                    <a:pt x="3122" y="11959"/>
                  </a:lnTo>
                  <a:lnTo>
                    <a:pt x="3362" y="12055"/>
                  </a:lnTo>
                  <a:lnTo>
                    <a:pt x="3362" y="12055"/>
                  </a:lnTo>
                  <a:lnTo>
                    <a:pt x="3890" y="12151"/>
                  </a:lnTo>
                  <a:lnTo>
                    <a:pt x="4466" y="12247"/>
                  </a:lnTo>
                  <a:lnTo>
                    <a:pt x="5715" y="12343"/>
                  </a:lnTo>
                  <a:lnTo>
                    <a:pt x="7012" y="12391"/>
                  </a:lnTo>
                  <a:lnTo>
                    <a:pt x="8308" y="12391"/>
                  </a:lnTo>
                  <a:lnTo>
                    <a:pt x="10373" y="12295"/>
                  </a:lnTo>
                  <a:lnTo>
                    <a:pt x="11238" y="12247"/>
                  </a:lnTo>
                  <a:lnTo>
                    <a:pt x="11238" y="12247"/>
                  </a:lnTo>
                  <a:lnTo>
                    <a:pt x="11574" y="12679"/>
                  </a:lnTo>
                  <a:lnTo>
                    <a:pt x="12342" y="13496"/>
                  </a:lnTo>
                  <a:lnTo>
                    <a:pt x="12775" y="13928"/>
                  </a:lnTo>
                  <a:lnTo>
                    <a:pt x="13159" y="14264"/>
                  </a:lnTo>
                  <a:lnTo>
                    <a:pt x="13351" y="14360"/>
                  </a:lnTo>
                  <a:lnTo>
                    <a:pt x="13495" y="14408"/>
                  </a:lnTo>
                  <a:lnTo>
                    <a:pt x="13639" y="14408"/>
                  </a:lnTo>
                  <a:lnTo>
                    <a:pt x="13735" y="14360"/>
                  </a:lnTo>
                  <a:lnTo>
                    <a:pt x="13735" y="14360"/>
                  </a:lnTo>
                  <a:lnTo>
                    <a:pt x="13783" y="14216"/>
                  </a:lnTo>
                  <a:lnTo>
                    <a:pt x="13783" y="13976"/>
                  </a:lnTo>
                  <a:lnTo>
                    <a:pt x="13639" y="13352"/>
                  </a:lnTo>
                  <a:lnTo>
                    <a:pt x="13351" y="12583"/>
                  </a:lnTo>
                  <a:lnTo>
                    <a:pt x="13015" y="11719"/>
                  </a:lnTo>
                  <a:lnTo>
                    <a:pt x="12391" y="10182"/>
                  </a:lnTo>
                  <a:lnTo>
                    <a:pt x="12054" y="9510"/>
                  </a:lnTo>
                  <a:lnTo>
                    <a:pt x="12054" y="9510"/>
                  </a:lnTo>
                  <a:lnTo>
                    <a:pt x="11286" y="9510"/>
                  </a:lnTo>
                  <a:lnTo>
                    <a:pt x="9509" y="9414"/>
                  </a:lnTo>
                  <a:lnTo>
                    <a:pt x="8548" y="9269"/>
                  </a:lnTo>
                  <a:lnTo>
                    <a:pt x="7636" y="9125"/>
                  </a:lnTo>
                  <a:lnTo>
                    <a:pt x="7252" y="9029"/>
                  </a:lnTo>
                  <a:lnTo>
                    <a:pt x="6916" y="8933"/>
                  </a:lnTo>
                  <a:lnTo>
                    <a:pt x="6627" y="8789"/>
                  </a:lnTo>
                  <a:lnTo>
                    <a:pt x="6483" y="8645"/>
                  </a:lnTo>
                  <a:lnTo>
                    <a:pt x="6483" y="8645"/>
                  </a:lnTo>
                  <a:lnTo>
                    <a:pt x="6339" y="8453"/>
                  </a:lnTo>
                  <a:lnTo>
                    <a:pt x="6195" y="8069"/>
                  </a:lnTo>
                  <a:lnTo>
                    <a:pt x="5859" y="7012"/>
                  </a:lnTo>
                  <a:lnTo>
                    <a:pt x="5523" y="5716"/>
                  </a:lnTo>
                  <a:lnTo>
                    <a:pt x="5187" y="4227"/>
                  </a:lnTo>
                  <a:lnTo>
                    <a:pt x="4658" y="1585"/>
                  </a:lnTo>
                  <a:lnTo>
                    <a:pt x="4466" y="43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1"/>
            <p:cNvSpPr/>
            <p:nvPr/>
          </p:nvSpPr>
          <p:spPr>
            <a:xfrm>
              <a:off x="2338025" y="3575450"/>
              <a:ext cx="91275" cy="112875"/>
            </a:xfrm>
            <a:custGeom>
              <a:avLst/>
              <a:gdLst/>
              <a:ahLst/>
              <a:cxnLst/>
              <a:rect l="l" t="t" r="r" b="b"/>
              <a:pathLst>
                <a:path w="3651" h="4515" extrusionOk="0">
                  <a:moveTo>
                    <a:pt x="0" y="1"/>
                  </a:moveTo>
                  <a:lnTo>
                    <a:pt x="192" y="2930"/>
                  </a:lnTo>
                  <a:lnTo>
                    <a:pt x="1537" y="2834"/>
                  </a:lnTo>
                  <a:lnTo>
                    <a:pt x="2017" y="3410"/>
                  </a:lnTo>
                  <a:lnTo>
                    <a:pt x="2545" y="3987"/>
                  </a:lnTo>
                  <a:lnTo>
                    <a:pt x="3074" y="4515"/>
                  </a:lnTo>
                  <a:lnTo>
                    <a:pt x="3650" y="3170"/>
                  </a:lnTo>
                  <a:lnTo>
                    <a:pt x="3266" y="2066"/>
                  </a:lnTo>
                  <a:lnTo>
                    <a:pt x="2834" y="1105"/>
                  </a:lnTo>
                  <a:lnTo>
                    <a:pt x="2353" y="97"/>
                  </a:lnTo>
                  <a:lnTo>
                    <a:pt x="1633" y="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1"/>
            <p:cNvSpPr/>
            <p:nvPr/>
          </p:nvSpPr>
          <p:spPr>
            <a:xfrm>
              <a:off x="2338025" y="3575450"/>
              <a:ext cx="91275" cy="112875"/>
            </a:xfrm>
            <a:custGeom>
              <a:avLst/>
              <a:gdLst/>
              <a:ahLst/>
              <a:cxnLst/>
              <a:rect l="l" t="t" r="r" b="b"/>
              <a:pathLst>
                <a:path w="3651" h="4515" fill="none" extrusionOk="0">
                  <a:moveTo>
                    <a:pt x="3650" y="3170"/>
                  </a:moveTo>
                  <a:lnTo>
                    <a:pt x="3650" y="3170"/>
                  </a:lnTo>
                  <a:lnTo>
                    <a:pt x="3266" y="2066"/>
                  </a:lnTo>
                  <a:lnTo>
                    <a:pt x="2834" y="1105"/>
                  </a:lnTo>
                  <a:lnTo>
                    <a:pt x="2353" y="97"/>
                  </a:lnTo>
                  <a:lnTo>
                    <a:pt x="2353" y="97"/>
                  </a:lnTo>
                  <a:lnTo>
                    <a:pt x="1633" y="97"/>
                  </a:lnTo>
                  <a:lnTo>
                    <a:pt x="0" y="1"/>
                  </a:lnTo>
                  <a:lnTo>
                    <a:pt x="192" y="2930"/>
                  </a:lnTo>
                  <a:lnTo>
                    <a:pt x="192" y="2930"/>
                  </a:lnTo>
                  <a:lnTo>
                    <a:pt x="1537" y="2834"/>
                  </a:lnTo>
                  <a:lnTo>
                    <a:pt x="1537" y="2834"/>
                  </a:lnTo>
                  <a:lnTo>
                    <a:pt x="2017" y="3410"/>
                  </a:lnTo>
                  <a:lnTo>
                    <a:pt x="2545" y="3987"/>
                  </a:lnTo>
                  <a:lnTo>
                    <a:pt x="3074" y="4515"/>
                  </a:lnTo>
                  <a:lnTo>
                    <a:pt x="3650" y="3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1"/>
            <p:cNvSpPr/>
            <p:nvPr/>
          </p:nvSpPr>
          <p:spPr>
            <a:xfrm>
              <a:off x="2364425" y="3561050"/>
              <a:ext cx="82875" cy="146500"/>
            </a:xfrm>
            <a:custGeom>
              <a:avLst/>
              <a:gdLst/>
              <a:ahLst/>
              <a:cxnLst/>
              <a:rect l="l" t="t" r="r" b="b"/>
              <a:pathLst>
                <a:path w="3315" h="5860" extrusionOk="0">
                  <a:moveTo>
                    <a:pt x="1537" y="0"/>
                  </a:moveTo>
                  <a:lnTo>
                    <a:pt x="1153" y="96"/>
                  </a:lnTo>
                  <a:lnTo>
                    <a:pt x="769" y="240"/>
                  </a:lnTo>
                  <a:lnTo>
                    <a:pt x="481" y="384"/>
                  </a:lnTo>
                  <a:lnTo>
                    <a:pt x="481" y="432"/>
                  </a:lnTo>
                  <a:lnTo>
                    <a:pt x="481" y="529"/>
                  </a:lnTo>
                  <a:lnTo>
                    <a:pt x="577" y="913"/>
                  </a:lnTo>
                  <a:lnTo>
                    <a:pt x="961" y="2017"/>
                  </a:lnTo>
                  <a:lnTo>
                    <a:pt x="1585" y="3602"/>
                  </a:lnTo>
                  <a:lnTo>
                    <a:pt x="1489" y="3458"/>
                  </a:lnTo>
                  <a:lnTo>
                    <a:pt x="1297" y="3266"/>
                  </a:lnTo>
                  <a:lnTo>
                    <a:pt x="1057" y="3026"/>
                  </a:lnTo>
                  <a:lnTo>
                    <a:pt x="913" y="2930"/>
                  </a:lnTo>
                  <a:lnTo>
                    <a:pt x="721" y="2882"/>
                  </a:lnTo>
                  <a:lnTo>
                    <a:pt x="577" y="2882"/>
                  </a:lnTo>
                  <a:lnTo>
                    <a:pt x="433" y="2930"/>
                  </a:lnTo>
                  <a:lnTo>
                    <a:pt x="337" y="3026"/>
                  </a:lnTo>
                  <a:lnTo>
                    <a:pt x="241" y="3170"/>
                  </a:lnTo>
                  <a:lnTo>
                    <a:pt x="97" y="3506"/>
                  </a:lnTo>
                  <a:lnTo>
                    <a:pt x="1" y="3794"/>
                  </a:lnTo>
                  <a:lnTo>
                    <a:pt x="1" y="3890"/>
                  </a:lnTo>
                  <a:lnTo>
                    <a:pt x="49" y="3986"/>
                  </a:lnTo>
                  <a:lnTo>
                    <a:pt x="145" y="4130"/>
                  </a:lnTo>
                  <a:lnTo>
                    <a:pt x="337" y="4226"/>
                  </a:lnTo>
                  <a:lnTo>
                    <a:pt x="577" y="4371"/>
                  </a:lnTo>
                  <a:lnTo>
                    <a:pt x="1009" y="4515"/>
                  </a:lnTo>
                  <a:lnTo>
                    <a:pt x="1201" y="4611"/>
                  </a:lnTo>
                  <a:lnTo>
                    <a:pt x="1441" y="4803"/>
                  </a:lnTo>
                  <a:lnTo>
                    <a:pt x="1970" y="5331"/>
                  </a:lnTo>
                  <a:lnTo>
                    <a:pt x="2306" y="5571"/>
                  </a:lnTo>
                  <a:lnTo>
                    <a:pt x="2642" y="5763"/>
                  </a:lnTo>
                  <a:lnTo>
                    <a:pt x="2930" y="5859"/>
                  </a:lnTo>
                  <a:lnTo>
                    <a:pt x="3074" y="5859"/>
                  </a:lnTo>
                  <a:lnTo>
                    <a:pt x="3170" y="5811"/>
                  </a:lnTo>
                  <a:lnTo>
                    <a:pt x="3266" y="5667"/>
                  </a:lnTo>
                  <a:lnTo>
                    <a:pt x="3314" y="5475"/>
                  </a:lnTo>
                  <a:lnTo>
                    <a:pt x="3314" y="5139"/>
                  </a:lnTo>
                  <a:lnTo>
                    <a:pt x="3266" y="4755"/>
                  </a:lnTo>
                  <a:lnTo>
                    <a:pt x="3074" y="3842"/>
                  </a:lnTo>
                  <a:lnTo>
                    <a:pt x="2786" y="2834"/>
                  </a:lnTo>
                  <a:lnTo>
                    <a:pt x="2498" y="1825"/>
                  </a:lnTo>
                  <a:lnTo>
                    <a:pt x="2162" y="961"/>
                  </a:lnTo>
                  <a:lnTo>
                    <a:pt x="1922" y="288"/>
                  </a:lnTo>
                  <a:lnTo>
                    <a:pt x="1778" y="48"/>
                  </a:lnTo>
                  <a:lnTo>
                    <a:pt x="16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1"/>
            <p:cNvSpPr/>
            <p:nvPr/>
          </p:nvSpPr>
          <p:spPr>
            <a:xfrm>
              <a:off x="2364425" y="3561050"/>
              <a:ext cx="82875" cy="146500"/>
            </a:xfrm>
            <a:custGeom>
              <a:avLst/>
              <a:gdLst/>
              <a:ahLst/>
              <a:cxnLst/>
              <a:rect l="l" t="t" r="r" b="b"/>
              <a:pathLst>
                <a:path w="3315" h="5860" fill="none" extrusionOk="0">
                  <a:moveTo>
                    <a:pt x="1" y="3794"/>
                  </a:moveTo>
                  <a:lnTo>
                    <a:pt x="1" y="3794"/>
                  </a:lnTo>
                  <a:lnTo>
                    <a:pt x="97" y="3506"/>
                  </a:lnTo>
                  <a:lnTo>
                    <a:pt x="241" y="3170"/>
                  </a:lnTo>
                  <a:lnTo>
                    <a:pt x="337" y="3026"/>
                  </a:lnTo>
                  <a:lnTo>
                    <a:pt x="433" y="2930"/>
                  </a:lnTo>
                  <a:lnTo>
                    <a:pt x="577" y="2882"/>
                  </a:lnTo>
                  <a:lnTo>
                    <a:pt x="721" y="2882"/>
                  </a:lnTo>
                  <a:lnTo>
                    <a:pt x="721" y="2882"/>
                  </a:lnTo>
                  <a:lnTo>
                    <a:pt x="913" y="2930"/>
                  </a:lnTo>
                  <a:lnTo>
                    <a:pt x="1057" y="3026"/>
                  </a:lnTo>
                  <a:lnTo>
                    <a:pt x="1297" y="3266"/>
                  </a:lnTo>
                  <a:lnTo>
                    <a:pt x="1489" y="3458"/>
                  </a:lnTo>
                  <a:lnTo>
                    <a:pt x="1585" y="3602"/>
                  </a:lnTo>
                  <a:lnTo>
                    <a:pt x="1585" y="3602"/>
                  </a:lnTo>
                  <a:lnTo>
                    <a:pt x="961" y="2017"/>
                  </a:lnTo>
                  <a:lnTo>
                    <a:pt x="577" y="913"/>
                  </a:lnTo>
                  <a:lnTo>
                    <a:pt x="481" y="529"/>
                  </a:lnTo>
                  <a:lnTo>
                    <a:pt x="481" y="432"/>
                  </a:lnTo>
                  <a:lnTo>
                    <a:pt x="481" y="384"/>
                  </a:lnTo>
                  <a:lnTo>
                    <a:pt x="481" y="384"/>
                  </a:lnTo>
                  <a:lnTo>
                    <a:pt x="769" y="240"/>
                  </a:lnTo>
                  <a:lnTo>
                    <a:pt x="1153" y="96"/>
                  </a:lnTo>
                  <a:lnTo>
                    <a:pt x="1537" y="0"/>
                  </a:lnTo>
                  <a:lnTo>
                    <a:pt x="1682" y="0"/>
                  </a:lnTo>
                  <a:lnTo>
                    <a:pt x="1778" y="48"/>
                  </a:lnTo>
                  <a:lnTo>
                    <a:pt x="1778" y="48"/>
                  </a:lnTo>
                  <a:lnTo>
                    <a:pt x="1922" y="288"/>
                  </a:lnTo>
                  <a:lnTo>
                    <a:pt x="2162" y="961"/>
                  </a:lnTo>
                  <a:lnTo>
                    <a:pt x="2498" y="1825"/>
                  </a:lnTo>
                  <a:lnTo>
                    <a:pt x="2786" y="2834"/>
                  </a:lnTo>
                  <a:lnTo>
                    <a:pt x="3074" y="3842"/>
                  </a:lnTo>
                  <a:lnTo>
                    <a:pt x="3266" y="4755"/>
                  </a:lnTo>
                  <a:lnTo>
                    <a:pt x="3314" y="5139"/>
                  </a:lnTo>
                  <a:lnTo>
                    <a:pt x="3314" y="5475"/>
                  </a:lnTo>
                  <a:lnTo>
                    <a:pt x="3266" y="5667"/>
                  </a:lnTo>
                  <a:lnTo>
                    <a:pt x="3170" y="5811"/>
                  </a:lnTo>
                  <a:lnTo>
                    <a:pt x="3170" y="5811"/>
                  </a:lnTo>
                  <a:lnTo>
                    <a:pt x="3074" y="5859"/>
                  </a:lnTo>
                  <a:lnTo>
                    <a:pt x="2930" y="5859"/>
                  </a:lnTo>
                  <a:lnTo>
                    <a:pt x="2642" y="5763"/>
                  </a:lnTo>
                  <a:lnTo>
                    <a:pt x="2306" y="5571"/>
                  </a:lnTo>
                  <a:lnTo>
                    <a:pt x="1970" y="5331"/>
                  </a:lnTo>
                  <a:lnTo>
                    <a:pt x="1441" y="4803"/>
                  </a:lnTo>
                  <a:lnTo>
                    <a:pt x="1201" y="4611"/>
                  </a:lnTo>
                  <a:lnTo>
                    <a:pt x="1201" y="4611"/>
                  </a:lnTo>
                  <a:lnTo>
                    <a:pt x="1009" y="4515"/>
                  </a:lnTo>
                  <a:lnTo>
                    <a:pt x="577" y="4371"/>
                  </a:lnTo>
                  <a:lnTo>
                    <a:pt x="337" y="4226"/>
                  </a:lnTo>
                  <a:lnTo>
                    <a:pt x="145" y="4130"/>
                  </a:lnTo>
                  <a:lnTo>
                    <a:pt x="49" y="3986"/>
                  </a:lnTo>
                  <a:lnTo>
                    <a:pt x="1" y="3890"/>
                  </a:lnTo>
                  <a:lnTo>
                    <a:pt x="1" y="37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1"/>
            <p:cNvSpPr/>
            <p:nvPr/>
          </p:nvSpPr>
          <p:spPr>
            <a:xfrm>
              <a:off x="2364425" y="3568250"/>
              <a:ext cx="16825" cy="87675"/>
            </a:xfrm>
            <a:custGeom>
              <a:avLst/>
              <a:gdLst/>
              <a:ahLst/>
              <a:cxnLst/>
              <a:rect l="l" t="t" r="r" b="b"/>
              <a:pathLst>
                <a:path w="673" h="3507" extrusionOk="0">
                  <a:moveTo>
                    <a:pt x="97" y="3170"/>
                  </a:moveTo>
                  <a:lnTo>
                    <a:pt x="97" y="3170"/>
                  </a:lnTo>
                  <a:lnTo>
                    <a:pt x="97" y="3170"/>
                  </a:lnTo>
                  <a:lnTo>
                    <a:pt x="1" y="3506"/>
                  </a:lnTo>
                  <a:lnTo>
                    <a:pt x="1" y="3506"/>
                  </a:lnTo>
                  <a:lnTo>
                    <a:pt x="97" y="3170"/>
                  </a:lnTo>
                  <a:close/>
                  <a:moveTo>
                    <a:pt x="673" y="0"/>
                  </a:moveTo>
                  <a:lnTo>
                    <a:pt x="673" y="0"/>
                  </a:lnTo>
                  <a:lnTo>
                    <a:pt x="481" y="96"/>
                  </a:lnTo>
                  <a:lnTo>
                    <a:pt x="481" y="96"/>
                  </a:lnTo>
                  <a:lnTo>
                    <a:pt x="481" y="193"/>
                  </a:lnTo>
                  <a:lnTo>
                    <a:pt x="529" y="385"/>
                  </a:lnTo>
                  <a:lnTo>
                    <a:pt x="529" y="385"/>
                  </a:lnTo>
                  <a:lnTo>
                    <a:pt x="529" y="385"/>
                  </a:lnTo>
                  <a:lnTo>
                    <a:pt x="529" y="385"/>
                  </a:lnTo>
                  <a:lnTo>
                    <a:pt x="481" y="193"/>
                  </a:lnTo>
                  <a:lnTo>
                    <a:pt x="481" y="96"/>
                  </a:lnTo>
                  <a:lnTo>
                    <a:pt x="481" y="96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1"/>
            <p:cNvSpPr/>
            <p:nvPr/>
          </p:nvSpPr>
          <p:spPr>
            <a:xfrm>
              <a:off x="2376425" y="3568250"/>
              <a:ext cx="4825" cy="9625"/>
            </a:xfrm>
            <a:custGeom>
              <a:avLst/>
              <a:gdLst/>
              <a:ahLst/>
              <a:cxnLst/>
              <a:rect l="l" t="t" r="r" b="b"/>
              <a:pathLst>
                <a:path w="193" h="385" fill="none" extrusionOk="0">
                  <a:moveTo>
                    <a:pt x="193" y="0"/>
                  </a:moveTo>
                  <a:lnTo>
                    <a:pt x="193" y="0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" y="193"/>
                  </a:lnTo>
                  <a:lnTo>
                    <a:pt x="49" y="385"/>
                  </a:lnTo>
                  <a:lnTo>
                    <a:pt x="49" y="385"/>
                  </a:lnTo>
                  <a:lnTo>
                    <a:pt x="49" y="385"/>
                  </a:lnTo>
                  <a:lnTo>
                    <a:pt x="49" y="385"/>
                  </a:lnTo>
                  <a:lnTo>
                    <a:pt x="1" y="193"/>
                  </a:lnTo>
                  <a:lnTo>
                    <a:pt x="1" y="96"/>
                  </a:lnTo>
                  <a:lnTo>
                    <a:pt x="1" y="96"/>
                  </a:lnTo>
                  <a:lnTo>
                    <a:pt x="1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71"/>
            <p:cNvSpPr/>
            <p:nvPr/>
          </p:nvSpPr>
          <p:spPr>
            <a:xfrm>
              <a:off x="2366825" y="3577850"/>
              <a:ext cx="36050" cy="69675"/>
            </a:xfrm>
            <a:custGeom>
              <a:avLst/>
              <a:gdLst/>
              <a:ahLst/>
              <a:cxnLst/>
              <a:rect l="l" t="t" r="r" b="b"/>
              <a:pathLst>
                <a:path w="1442" h="2787" extrusionOk="0">
                  <a:moveTo>
                    <a:pt x="577" y="2210"/>
                  </a:moveTo>
                  <a:lnTo>
                    <a:pt x="577" y="2210"/>
                  </a:lnTo>
                  <a:lnTo>
                    <a:pt x="385" y="2258"/>
                  </a:lnTo>
                  <a:lnTo>
                    <a:pt x="241" y="2354"/>
                  </a:lnTo>
                  <a:lnTo>
                    <a:pt x="97" y="2546"/>
                  </a:lnTo>
                  <a:lnTo>
                    <a:pt x="1" y="2786"/>
                  </a:lnTo>
                  <a:lnTo>
                    <a:pt x="1" y="2786"/>
                  </a:lnTo>
                  <a:lnTo>
                    <a:pt x="1" y="2786"/>
                  </a:lnTo>
                  <a:lnTo>
                    <a:pt x="1" y="2786"/>
                  </a:lnTo>
                  <a:lnTo>
                    <a:pt x="97" y="2546"/>
                  </a:lnTo>
                  <a:lnTo>
                    <a:pt x="241" y="2354"/>
                  </a:lnTo>
                  <a:lnTo>
                    <a:pt x="385" y="2258"/>
                  </a:lnTo>
                  <a:lnTo>
                    <a:pt x="577" y="2210"/>
                  </a:lnTo>
                  <a:close/>
                  <a:moveTo>
                    <a:pt x="577" y="2210"/>
                  </a:moveTo>
                  <a:lnTo>
                    <a:pt x="577" y="2210"/>
                  </a:lnTo>
                  <a:lnTo>
                    <a:pt x="577" y="2210"/>
                  </a:lnTo>
                  <a:lnTo>
                    <a:pt x="577" y="2210"/>
                  </a:lnTo>
                  <a:lnTo>
                    <a:pt x="577" y="2210"/>
                  </a:lnTo>
                  <a:lnTo>
                    <a:pt x="577" y="2210"/>
                  </a:lnTo>
                  <a:close/>
                  <a:moveTo>
                    <a:pt x="433" y="1"/>
                  </a:moveTo>
                  <a:lnTo>
                    <a:pt x="433" y="1"/>
                  </a:lnTo>
                  <a:lnTo>
                    <a:pt x="625" y="673"/>
                  </a:lnTo>
                  <a:lnTo>
                    <a:pt x="913" y="1489"/>
                  </a:lnTo>
                  <a:lnTo>
                    <a:pt x="1441" y="2786"/>
                  </a:lnTo>
                  <a:lnTo>
                    <a:pt x="1441" y="2786"/>
                  </a:lnTo>
                  <a:lnTo>
                    <a:pt x="913" y="1489"/>
                  </a:lnTo>
                  <a:lnTo>
                    <a:pt x="625" y="673"/>
                  </a:lnTo>
                  <a:lnTo>
                    <a:pt x="433" y="1"/>
                  </a:lnTo>
                  <a:lnTo>
                    <a:pt x="433" y="1"/>
                  </a:lnTo>
                  <a:lnTo>
                    <a:pt x="4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71"/>
            <p:cNvSpPr/>
            <p:nvPr/>
          </p:nvSpPr>
          <p:spPr>
            <a:xfrm>
              <a:off x="2377625" y="3577850"/>
              <a:ext cx="25250" cy="69675"/>
            </a:xfrm>
            <a:custGeom>
              <a:avLst/>
              <a:gdLst/>
              <a:ahLst/>
              <a:cxnLst/>
              <a:rect l="l" t="t" r="r" b="b"/>
              <a:pathLst>
                <a:path w="1010" h="278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93" y="673"/>
                  </a:lnTo>
                  <a:lnTo>
                    <a:pt x="481" y="1489"/>
                  </a:lnTo>
                  <a:lnTo>
                    <a:pt x="1009" y="2786"/>
                  </a:lnTo>
                  <a:lnTo>
                    <a:pt x="1009" y="2786"/>
                  </a:lnTo>
                  <a:lnTo>
                    <a:pt x="481" y="1489"/>
                  </a:lnTo>
                  <a:lnTo>
                    <a:pt x="193" y="67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1"/>
            <p:cNvSpPr/>
            <p:nvPr/>
          </p:nvSpPr>
          <p:spPr>
            <a:xfrm>
              <a:off x="2364425" y="3562250"/>
              <a:ext cx="72075" cy="145300"/>
            </a:xfrm>
            <a:custGeom>
              <a:avLst/>
              <a:gdLst/>
              <a:ahLst/>
              <a:cxnLst/>
              <a:rect l="l" t="t" r="r" b="b"/>
              <a:pathLst>
                <a:path w="2883" h="5812" extrusionOk="0">
                  <a:moveTo>
                    <a:pt x="1393" y="0"/>
                  </a:moveTo>
                  <a:lnTo>
                    <a:pt x="1009" y="96"/>
                  </a:lnTo>
                  <a:lnTo>
                    <a:pt x="673" y="240"/>
                  </a:lnTo>
                  <a:lnTo>
                    <a:pt x="481" y="336"/>
                  </a:lnTo>
                  <a:lnTo>
                    <a:pt x="481" y="433"/>
                  </a:lnTo>
                  <a:lnTo>
                    <a:pt x="529" y="625"/>
                  </a:lnTo>
                  <a:lnTo>
                    <a:pt x="721" y="1297"/>
                  </a:lnTo>
                  <a:lnTo>
                    <a:pt x="1009" y="2113"/>
                  </a:lnTo>
                  <a:lnTo>
                    <a:pt x="1537" y="3410"/>
                  </a:lnTo>
                  <a:lnTo>
                    <a:pt x="1585" y="3554"/>
                  </a:lnTo>
                  <a:lnTo>
                    <a:pt x="1489" y="3410"/>
                  </a:lnTo>
                  <a:lnTo>
                    <a:pt x="1297" y="3218"/>
                  </a:lnTo>
                  <a:lnTo>
                    <a:pt x="1057" y="2978"/>
                  </a:lnTo>
                  <a:lnTo>
                    <a:pt x="913" y="2882"/>
                  </a:lnTo>
                  <a:lnTo>
                    <a:pt x="721" y="2834"/>
                  </a:lnTo>
                  <a:lnTo>
                    <a:pt x="673" y="2834"/>
                  </a:lnTo>
                  <a:lnTo>
                    <a:pt x="481" y="2882"/>
                  </a:lnTo>
                  <a:lnTo>
                    <a:pt x="337" y="2978"/>
                  </a:lnTo>
                  <a:lnTo>
                    <a:pt x="193" y="3170"/>
                  </a:lnTo>
                  <a:lnTo>
                    <a:pt x="97" y="3410"/>
                  </a:lnTo>
                  <a:lnTo>
                    <a:pt x="1" y="3746"/>
                  </a:lnTo>
                  <a:lnTo>
                    <a:pt x="1" y="3794"/>
                  </a:lnTo>
                  <a:lnTo>
                    <a:pt x="49" y="3938"/>
                  </a:lnTo>
                  <a:lnTo>
                    <a:pt x="193" y="4082"/>
                  </a:lnTo>
                  <a:lnTo>
                    <a:pt x="385" y="4227"/>
                  </a:lnTo>
                  <a:lnTo>
                    <a:pt x="577" y="4323"/>
                  </a:lnTo>
                  <a:lnTo>
                    <a:pt x="1009" y="4467"/>
                  </a:lnTo>
                  <a:lnTo>
                    <a:pt x="1201" y="4563"/>
                  </a:lnTo>
                  <a:lnTo>
                    <a:pt x="1345" y="4707"/>
                  </a:lnTo>
                  <a:lnTo>
                    <a:pt x="1778" y="5139"/>
                  </a:lnTo>
                  <a:lnTo>
                    <a:pt x="2354" y="5571"/>
                  </a:lnTo>
                  <a:lnTo>
                    <a:pt x="2642" y="5715"/>
                  </a:lnTo>
                  <a:lnTo>
                    <a:pt x="2882" y="5811"/>
                  </a:lnTo>
                  <a:lnTo>
                    <a:pt x="2882" y="5235"/>
                  </a:lnTo>
                  <a:lnTo>
                    <a:pt x="2738" y="4467"/>
                  </a:lnTo>
                  <a:lnTo>
                    <a:pt x="2546" y="3650"/>
                  </a:lnTo>
                  <a:lnTo>
                    <a:pt x="2306" y="2786"/>
                  </a:lnTo>
                  <a:lnTo>
                    <a:pt x="1778" y="110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1"/>
            <p:cNvSpPr/>
            <p:nvPr/>
          </p:nvSpPr>
          <p:spPr>
            <a:xfrm>
              <a:off x="2364425" y="3562250"/>
              <a:ext cx="72075" cy="145300"/>
            </a:xfrm>
            <a:custGeom>
              <a:avLst/>
              <a:gdLst/>
              <a:ahLst/>
              <a:cxnLst/>
              <a:rect l="l" t="t" r="r" b="b"/>
              <a:pathLst>
                <a:path w="2883" h="5812" fill="none" extrusionOk="0">
                  <a:moveTo>
                    <a:pt x="1393" y="0"/>
                  </a:moveTo>
                  <a:lnTo>
                    <a:pt x="1393" y="0"/>
                  </a:lnTo>
                  <a:lnTo>
                    <a:pt x="1009" y="96"/>
                  </a:lnTo>
                  <a:lnTo>
                    <a:pt x="673" y="240"/>
                  </a:lnTo>
                  <a:lnTo>
                    <a:pt x="673" y="240"/>
                  </a:lnTo>
                  <a:lnTo>
                    <a:pt x="481" y="336"/>
                  </a:lnTo>
                  <a:lnTo>
                    <a:pt x="481" y="336"/>
                  </a:lnTo>
                  <a:lnTo>
                    <a:pt x="481" y="433"/>
                  </a:lnTo>
                  <a:lnTo>
                    <a:pt x="529" y="625"/>
                  </a:lnTo>
                  <a:lnTo>
                    <a:pt x="529" y="625"/>
                  </a:lnTo>
                  <a:lnTo>
                    <a:pt x="721" y="1297"/>
                  </a:lnTo>
                  <a:lnTo>
                    <a:pt x="1009" y="2113"/>
                  </a:lnTo>
                  <a:lnTo>
                    <a:pt x="1537" y="3410"/>
                  </a:lnTo>
                  <a:lnTo>
                    <a:pt x="1537" y="3410"/>
                  </a:lnTo>
                  <a:lnTo>
                    <a:pt x="1585" y="3554"/>
                  </a:lnTo>
                  <a:lnTo>
                    <a:pt x="1585" y="3554"/>
                  </a:lnTo>
                  <a:lnTo>
                    <a:pt x="1585" y="3554"/>
                  </a:lnTo>
                  <a:lnTo>
                    <a:pt x="1585" y="3554"/>
                  </a:lnTo>
                  <a:lnTo>
                    <a:pt x="1489" y="3410"/>
                  </a:lnTo>
                  <a:lnTo>
                    <a:pt x="1297" y="3218"/>
                  </a:lnTo>
                  <a:lnTo>
                    <a:pt x="1057" y="2978"/>
                  </a:lnTo>
                  <a:lnTo>
                    <a:pt x="913" y="2882"/>
                  </a:lnTo>
                  <a:lnTo>
                    <a:pt x="721" y="2834"/>
                  </a:lnTo>
                  <a:lnTo>
                    <a:pt x="721" y="2834"/>
                  </a:lnTo>
                  <a:lnTo>
                    <a:pt x="721" y="2834"/>
                  </a:lnTo>
                  <a:lnTo>
                    <a:pt x="673" y="2834"/>
                  </a:lnTo>
                  <a:lnTo>
                    <a:pt x="673" y="2834"/>
                  </a:lnTo>
                  <a:lnTo>
                    <a:pt x="673" y="2834"/>
                  </a:lnTo>
                  <a:lnTo>
                    <a:pt x="673" y="2834"/>
                  </a:lnTo>
                  <a:lnTo>
                    <a:pt x="673" y="2834"/>
                  </a:lnTo>
                  <a:lnTo>
                    <a:pt x="673" y="2834"/>
                  </a:lnTo>
                  <a:lnTo>
                    <a:pt x="481" y="2882"/>
                  </a:lnTo>
                  <a:lnTo>
                    <a:pt x="337" y="2978"/>
                  </a:lnTo>
                  <a:lnTo>
                    <a:pt x="193" y="3170"/>
                  </a:lnTo>
                  <a:lnTo>
                    <a:pt x="97" y="3410"/>
                  </a:lnTo>
                  <a:lnTo>
                    <a:pt x="97" y="3410"/>
                  </a:lnTo>
                  <a:lnTo>
                    <a:pt x="97" y="3410"/>
                  </a:lnTo>
                  <a:lnTo>
                    <a:pt x="97" y="3410"/>
                  </a:lnTo>
                  <a:lnTo>
                    <a:pt x="1" y="3746"/>
                  </a:lnTo>
                  <a:lnTo>
                    <a:pt x="1" y="3746"/>
                  </a:lnTo>
                  <a:lnTo>
                    <a:pt x="1" y="3746"/>
                  </a:lnTo>
                  <a:lnTo>
                    <a:pt x="1" y="3746"/>
                  </a:lnTo>
                  <a:lnTo>
                    <a:pt x="1" y="3746"/>
                  </a:lnTo>
                  <a:lnTo>
                    <a:pt x="1" y="3794"/>
                  </a:lnTo>
                  <a:lnTo>
                    <a:pt x="1" y="3794"/>
                  </a:lnTo>
                  <a:lnTo>
                    <a:pt x="49" y="3938"/>
                  </a:lnTo>
                  <a:lnTo>
                    <a:pt x="193" y="4082"/>
                  </a:lnTo>
                  <a:lnTo>
                    <a:pt x="385" y="4227"/>
                  </a:lnTo>
                  <a:lnTo>
                    <a:pt x="577" y="4323"/>
                  </a:lnTo>
                  <a:lnTo>
                    <a:pt x="1009" y="4467"/>
                  </a:lnTo>
                  <a:lnTo>
                    <a:pt x="1201" y="4563"/>
                  </a:lnTo>
                  <a:lnTo>
                    <a:pt x="1201" y="4563"/>
                  </a:lnTo>
                  <a:lnTo>
                    <a:pt x="1201" y="4563"/>
                  </a:lnTo>
                  <a:lnTo>
                    <a:pt x="1201" y="4563"/>
                  </a:lnTo>
                  <a:lnTo>
                    <a:pt x="1201" y="4563"/>
                  </a:lnTo>
                  <a:lnTo>
                    <a:pt x="1345" y="4707"/>
                  </a:lnTo>
                  <a:lnTo>
                    <a:pt x="1778" y="5139"/>
                  </a:lnTo>
                  <a:lnTo>
                    <a:pt x="2354" y="5571"/>
                  </a:lnTo>
                  <a:lnTo>
                    <a:pt x="2642" y="5715"/>
                  </a:lnTo>
                  <a:lnTo>
                    <a:pt x="2882" y="5811"/>
                  </a:lnTo>
                  <a:lnTo>
                    <a:pt x="2882" y="5811"/>
                  </a:lnTo>
                  <a:lnTo>
                    <a:pt x="2882" y="5235"/>
                  </a:lnTo>
                  <a:lnTo>
                    <a:pt x="2738" y="4467"/>
                  </a:lnTo>
                  <a:lnTo>
                    <a:pt x="2546" y="3650"/>
                  </a:lnTo>
                  <a:lnTo>
                    <a:pt x="2306" y="2786"/>
                  </a:lnTo>
                  <a:lnTo>
                    <a:pt x="1778" y="1105"/>
                  </a:lnTo>
                  <a:lnTo>
                    <a:pt x="13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1"/>
            <p:cNvSpPr/>
            <p:nvPr/>
          </p:nvSpPr>
          <p:spPr>
            <a:xfrm>
              <a:off x="2238375" y="3502225"/>
              <a:ext cx="6025" cy="20425"/>
            </a:xfrm>
            <a:custGeom>
              <a:avLst/>
              <a:gdLst/>
              <a:ahLst/>
              <a:cxnLst/>
              <a:rect l="l" t="t" r="r" b="b"/>
              <a:pathLst>
                <a:path w="241" h="817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816"/>
                  </a:lnTo>
                  <a:lnTo>
                    <a:pt x="240" y="816"/>
                  </a:lnTo>
                  <a:lnTo>
                    <a:pt x="240" y="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1"/>
            <p:cNvSpPr/>
            <p:nvPr/>
          </p:nvSpPr>
          <p:spPr>
            <a:xfrm>
              <a:off x="2238375" y="3502225"/>
              <a:ext cx="6025" cy="20425"/>
            </a:xfrm>
            <a:custGeom>
              <a:avLst/>
              <a:gdLst/>
              <a:ahLst/>
              <a:cxnLst/>
              <a:rect l="l" t="t" r="r" b="b"/>
              <a:pathLst>
                <a:path w="241" h="81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0" y="816"/>
                  </a:lnTo>
                  <a:lnTo>
                    <a:pt x="240" y="816"/>
                  </a:lnTo>
                  <a:lnTo>
                    <a:pt x="240" y="8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1"/>
            <p:cNvSpPr/>
            <p:nvPr/>
          </p:nvSpPr>
          <p:spPr>
            <a:xfrm>
              <a:off x="2117100" y="3502225"/>
              <a:ext cx="127300" cy="26425"/>
            </a:xfrm>
            <a:custGeom>
              <a:avLst/>
              <a:gdLst/>
              <a:ahLst/>
              <a:cxnLst/>
              <a:rect l="l" t="t" r="r" b="b"/>
              <a:pathLst>
                <a:path w="5092" h="1057" extrusionOk="0">
                  <a:moveTo>
                    <a:pt x="4851" y="0"/>
                  </a:moveTo>
                  <a:lnTo>
                    <a:pt x="2738" y="192"/>
                  </a:lnTo>
                  <a:lnTo>
                    <a:pt x="0" y="384"/>
                  </a:lnTo>
                  <a:lnTo>
                    <a:pt x="145" y="1057"/>
                  </a:lnTo>
                  <a:lnTo>
                    <a:pt x="5091" y="816"/>
                  </a:lnTo>
                  <a:lnTo>
                    <a:pt x="4851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1"/>
            <p:cNvSpPr/>
            <p:nvPr/>
          </p:nvSpPr>
          <p:spPr>
            <a:xfrm>
              <a:off x="2117100" y="3502225"/>
              <a:ext cx="127300" cy="26425"/>
            </a:xfrm>
            <a:custGeom>
              <a:avLst/>
              <a:gdLst/>
              <a:ahLst/>
              <a:cxnLst/>
              <a:rect l="l" t="t" r="r" b="b"/>
              <a:pathLst>
                <a:path w="5092" h="1057" fill="none" extrusionOk="0">
                  <a:moveTo>
                    <a:pt x="4851" y="0"/>
                  </a:moveTo>
                  <a:lnTo>
                    <a:pt x="4851" y="0"/>
                  </a:lnTo>
                  <a:lnTo>
                    <a:pt x="2738" y="192"/>
                  </a:lnTo>
                  <a:lnTo>
                    <a:pt x="2738" y="192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45" y="1057"/>
                  </a:lnTo>
                  <a:lnTo>
                    <a:pt x="5091" y="816"/>
                  </a:lnTo>
                  <a:lnTo>
                    <a:pt x="5091" y="816"/>
                  </a:lnTo>
                  <a:lnTo>
                    <a:pt x="48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1"/>
            <p:cNvSpPr/>
            <p:nvPr/>
          </p:nvSpPr>
          <p:spPr>
            <a:xfrm>
              <a:off x="2085875" y="3340125"/>
              <a:ext cx="333800" cy="153700"/>
            </a:xfrm>
            <a:custGeom>
              <a:avLst/>
              <a:gdLst/>
              <a:ahLst/>
              <a:cxnLst/>
              <a:rect l="l" t="t" r="r" b="b"/>
              <a:pathLst>
                <a:path w="13352" h="6148" extrusionOk="0">
                  <a:moveTo>
                    <a:pt x="385" y="1"/>
                  </a:moveTo>
                  <a:lnTo>
                    <a:pt x="241" y="625"/>
                  </a:lnTo>
                  <a:lnTo>
                    <a:pt x="145" y="1345"/>
                  </a:lnTo>
                  <a:lnTo>
                    <a:pt x="49" y="2210"/>
                  </a:lnTo>
                  <a:lnTo>
                    <a:pt x="1" y="3170"/>
                  </a:lnTo>
                  <a:lnTo>
                    <a:pt x="49" y="4179"/>
                  </a:lnTo>
                  <a:lnTo>
                    <a:pt x="97" y="4707"/>
                  </a:lnTo>
                  <a:lnTo>
                    <a:pt x="193" y="5235"/>
                  </a:lnTo>
                  <a:lnTo>
                    <a:pt x="337" y="5668"/>
                  </a:lnTo>
                  <a:lnTo>
                    <a:pt x="529" y="6148"/>
                  </a:lnTo>
                  <a:lnTo>
                    <a:pt x="6628" y="5812"/>
                  </a:lnTo>
                  <a:lnTo>
                    <a:pt x="6148" y="4275"/>
                  </a:lnTo>
                  <a:lnTo>
                    <a:pt x="5908" y="3266"/>
                  </a:lnTo>
                  <a:lnTo>
                    <a:pt x="5860" y="2978"/>
                  </a:lnTo>
                  <a:lnTo>
                    <a:pt x="5860" y="2882"/>
                  </a:lnTo>
                  <a:lnTo>
                    <a:pt x="6340" y="3410"/>
                  </a:lnTo>
                  <a:lnTo>
                    <a:pt x="7061" y="4371"/>
                  </a:lnTo>
                  <a:lnTo>
                    <a:pt x="7829" y="5379"/>
                  </a:lnTo>
                  <a:lnTo>
                    <a:pt x="8165" y="5716"/>
                  </a:lnTo>
                  <a:lnTo>
                    <a:pt x="8357" y="5860"/>
                  </a:lnTo>
                  <a:lnTo>
                    <a:pt x="8501" y="5860"/>
                  </a:lnTo>
                  <a:lnTo>
                    <a:pt x="8741" y="5812"/>
                  </a:lnTo>
                  <a:lnTo>
                    <a:pt x="9366" y="5476"/>
                  </a:lnTo>
                  <a:lnTo>
                    <a:pt x="10182" y="4899"/>
                  </a:lnTo>
                  <a:lnTo>
                    <a:pt x="11095" y="4275"/>
                  </a:lnTo>
                  <a:lnTo>
                    <a:pt x="12679" y="3026"/>
                  </a:lnTo>
                  <a:lnTo>
                    <a:pt x="13352" y="2498"/>
                  </a:lnTo>
                  <a:lnTo>
                    <a:pt x="11383" y="115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1"/>
            <p:cNvSpPr/>
            <p:nvPr/>
          </p:nvSpPr>
          <p:spPr>
            <a:xfrm>
              <a:off x="2389650" y="338095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0" y="0"/>
                  </a:moveTo>
                  <a:lnTo>
                    <a:pt x="0" y="0"/>
                  </a:lnTo>
                  <a:lnTo>
                    <a:pt x="192" y="145"/>
                  </a:lnTo>
                  <a:lnTo>
                    <a:pt x="192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1"/>
            <p:cNvSpPr/>
            <p:nvPr/>
          </p:nvSpPr>
          <p:spPr>
            <a:xfrm>
              <a:off x="2389650" y="338095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92" y="145"/>
                  </a:lnTo>
                  <a:lnTo>
                    <a:pt x="192" y="1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1"/>
            <p:cNvSpPr/>
            <p:nvPr/>
          </p:nvSpPr>
          <p:spPr>
            <a:xfrm>
              <a:off x="2085875" y="3380950"/>
              <a:ext cx="308600" cy="15625"/>
            </a:xfrm>
            <a:custGeom>
              <a:avLst/>
              <a:gdLst/>
              <a:ahLst/>
              <a:cxnLst/>
              <a:rect l="l" t="t" r="r" b="b"/>
              <a:pathLst>
                <a:path w="12344" h="625" extrusionOk="0">
                  <a:moveTo>
                    <a:pt x="12151" y="0"/>
                  </a:moveTo>
                  <a:lnTo>
                    <a:pt x="97" y="97"/>
                  </a:lnTo>
                  <a:lnTo>
                    <a:pt x="1" y="625"/>
                  </a:lnTo>
                  <a:lnTo>
                    <a:pt x="11959" y="433"/>
                  </a:lnTo>
                  <a:lnTo>
                    <a:pt x="12343" y="145"/>
                  </a:lnTo>
                  <a:lnTo>
                    <a:pt x="12151" y="0"/>
                  </a:lnTo>
                  <a:close/>
                </a:path>
              </a:pathLst>
            </a:custGeom>
            <a:solidFill>
              <a:srgbClr val="95B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71"/>
            <p:cNvSpPr/>
            <p:nvPr/>
          </p:nvSpPr>
          <p:spPr>
            <a:xfrm>
              <a:off x="2085875" y="3380950"/>
              <a:ext cx="308600" cy="15625"/>
            </a:xfrm>
            <a:custGeom>
              <a:avLst/>
              <a:gdLst/>
              <a:ahLst/>
              <a:cxnLst/>
              <a:rect l="l" t="t" r="r" b="b"/>
              <a:pathLst>
                <a:path w="12344" h="625" fill="none" extrusionOk="0">
                  <a:moveTo>
                    <a:pt x="12151" y="0"/>
                  </a:moveTo>
                  <a:lnTo>
                    <a:pt x="97" y="97"/>
                  </a:lnTo>
                  <a:lnTo>
                    <a:pt x="97" y="97"/>
                  </a:lnTo>
                  <a:lnTo>
                    <a:pt x="1" y="625"/>
                  </a:lnTo>
                  <a:lnTo>
                    <a:pt x="11959" y="433"/>
                  </a:lnTo>
                  <a:lnTo>
                    <a:pt x="11959" y="433"/>
                  </a:lnTo>
                  <a:lnTo>
                    <a:pt x="12343" y="145"/>
                  </a:lnTo>
                  <a:lnTo>
                    <a:pt x="12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71"/>
            <p:cNvSpPr/>
            <p:nvPr/>
          </p:nvSpPr>
          <p:spPr>
            <a:xfrm>
              <a:off x="2076275" y="3466200"/>
              <a:ext cx="182525" cy="45650"/>
            </a:xfrm>
            <a:custGeom>
              <a:avLst/>
              <a:gdLst/>
              <a:ahLst/>
              <a:cxnLst/>
              <a:rect l="l" t="t" r="r" b="b"/>
              <a:pathLst>
                <a:path w="7301" h="1826" extrusionOk="0">
                  <a:moveTo>
                    <a:pt x="5956" y="0"/>
                  </a:moveTo>
                  <a:lnTo>
                    <a:pt x="3506" y="48"/>
                  </a:lnTo>
                  <a:lnTo>
                    <a:pt x="1" y="192"/>
                  </a:lnTo>
                  <a:lnTo>
                    <a:pt x="49" y="913"/>
                  </a:lnTo>
                  <a:lnTo>
                    <a:pt x="145" y="1441"/>
                  </a:lnTo>
                  <a:lnTo>
                    <a:pt x="193" y="1681"/>
                  </a:lnTo>
                  <a:lnTo>
                    <a:pt x="289" y="1777"/>
                  </a:lnTo>
                  <a:lnTo>
                    <a:pt x="433" y="1825"/>
                  </a:lnTo>
                  <a:lnTo>
                    <a:pt x="1681" y="1825"/>
                  </a:lnTo>
                  <a:lnTo>
                    <a:pt x="4371" y="1633"/>
                  </a:lnTo>
                  <a:lnTo>
                    <a:pt x="6340" y="1441"/>
                  </a:lnTo>
                  <a:lnTo>
                    <a:pt x="7252" y="1393"/>
                  </a:lnTo>
                  <a:lnTo>
                    <a:pt x="7252" y="1345"/>
                  </a:lnTo>
                  <a:lnTo>
                    <a:pt x="7300" y="1249"/>
                  </a:lnTo>
                  <a:lnTo>
                    <a:pt x="7252" y="817"/>
                  </a:lnTo>
                  <a:lnTo>
                    <a:pt x="7156" y="336"/>
                  </a:lnTo>
                  <a:lnTo>
                    <a:pt x="7108" y="48"/>
                  </a:lnTo>
                  <a:lnTo>
                    <a:pt x="6772" y="48"/>
                  </a:lnTo>
                  <a:lnTo>
                    <a:pt x="59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71"/>
            <p:cNvSpPr/>
            <p:nvPr/>
          </p:nvSpPr>
          <p:spPr>
            <a:xfrm>
              <a:off x="2076275" y="3466200"/>
              <a:ext cx="182525" cy="45650"/>
            </a:xfrm>
            <a:custGeom>
              <a:avLst/>
              <a:gdLst/>
              <a:ahLst/>
              <a:cxnLst/>
              <a:rect l="l" t="t" r="r" b="b"/>
              <a:pathLst>
                <a:path w="7301" h="1826" fill="none" extrusionOk="0">
                  <a:moveTo>
                    <a:pt x="1" y="192"/>
                  </a:moveTo>
                  <a:lnTo>
                    <a:pt x="1" y="192"/>
                  </a:lnTo>
                  <a:lnTo>
                    <a:pt x="3506" y="48"/>
                  </a:lnTo>
                  <a:lnTo>
                    <a:pt x="5956" y="0"/>
                  </a:lnTo>
                  <a:lnTo>
                    <a:pt x="6772" y="48"/>
                  </a:lnTo>
                  <a:lnTo>
                    <a:pt x="7108" y="48"/>
                  </a:lnTo>
                  <a:lnTo>
                    <a:pt x="7108" y="48"/>
                  </a:lnTo>
                  <a:lnTo>
                    <a:pt x="7156" y="336"/>
                  </a:lnTo>
                  <a:lnTo>
                    <a:pt x="7252" y="817"/>
                  </a:lnTo>
                  <a:lnTo>
                    <a:pt x="7300" y="1249"/>
                  </a:lnTo>
                  <a:lnTo>
                    <a:pt x="7252" y="1345"/>
                  </a:lnTo>
                  <a:lnTo>
                    <a:pt x="7252" y="1393"/>
                  </a:lnTo>
                  <a:lnTo>
                    <a:pt x="7252" y="1393"/>
                  </a:lnTo>
                  <a:lnTo>
                    <a:pt x="6340" y="1441"/>
                  </a:lnTo>
                  <a:lnTo>
                    <a:pt x="4371" y="1633"/>
                  </a:lnTo>
                  <a:lnTo>
                    <a:pt x="4371" y="1633"/>
                  </a:lnTo>
                  <a:lnTo>
                    <a:pt x="1681" y="1825"/>
                  </a:lnTo>
                  <a:lnTo>
                    <a:pt x="721" y="1825"/>
                  </a:lnTo>
                  <a:lnTo>
                    <a:pt x="433" y="1825"/>
                  </a:lnTo>
                  <a:lnTo>
                    <a:pt x="289" y="1777"/>
                  </a:lnTo>
                  <a:lnTo>
                    <a:pt x="289" y="1777"/>
                  </a:lnTo>
                  <a:lnTo>
                    <a:pt x="193" y="1681"/>
                  </a:lnTo>
                  <a:lnTo>
                    <a:pt x="145" y="1441"/>
                  </a:lnTo>
                  <a:lnTo>
                    <a:pt x="49" y="913"/>
                  </a:lnTo>
                  <a:lnTo>
                    <a:pt x="1" y="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71"/>
            <p:cNvSpPr/>
            <p:nvPr/>
          </p:nvSpPr>
          <p:spPr>
            <a:xfrm>
              <a:off x="2076275" y="3466200"/>
              <a:ext cx="182525" cy="45650"/>
            </a:xfrm>
            <a:custGeom>
              <a:avLst/>
              <a:gdLst/>
              <a:ahLst/>
              <a:cxnLst/>
              <a:rect l="l" t="t" r="r" b="b"/>
              <a:pathLst>
                <a:path w="7301" h="1826" extrusionOk="0">
                  <a:moveTo>
                    <a:pt x="6244" y="0"/>
                  </a:moveTo>
                  <a:lnTo>
                    <a:pt x="2402" y="96"/>
                  </a:lnTo>
                  <a:lnTo>
                    <a:pt x="1" y="192"/>
                  </a:lnTo>
                  <a:lnTo>
                    <a:pt x="49" y="913"/>
                  </a:lnTo>
                  <a:lnTo>
                    <a:pt x="145" y="1441"/>
                  </a:lnTo>
                  <a:lnTo>
                    <a:pt x="193" y="1681"/>
                  </a:lnTo>
                  <a:lnTo>
                    <a:pt x="289" y="1777"/>
                  </a:lnTo>
                  <a:lnTo>
                    <a:pt x="433" y="1825"/>
                  </a:lnTo>
                  <a:lnTo>
                    <a:pt x="721" y="1825"/>
                  </a:lnTo>
                  <a:lnTo>
                    <a:pt x="2306" y="1777"/>
                  </a:lnTo>
                  <a:lnTo>
                    <a:pt x="4371" y="1633"/>
                  </a:lnTo>
                  <a:lnTo>
                    <a:pt x="7204" y="1393"/>
                  </a:lnTo>
                  <a:lnTo>
                    <a:pt x="7252" y="1393"/>
                  </a:lnTo>
                  <a:lnTo>
                    <a:pt x="7252" y="1345"/>
                  </a:lnTo>
                  <a:lnTo>
                    <a:pt x="7300" y="1249"/>
                  </a:lnTo>
                  <a:lnTo>
                    <a:pt x="7204" y="577"/>
                  </a:lnTo>
                  <a:lnTo>
                    <a:pt x="7108" y="48"/>
                  </a:lnTo>
                  <a:lnTo>
                    <a:pt x="6868" y="48"/>
                  </a:lnTo>
                  <a:lnTo>
                    <a:pt x="6244" y="0"/>
                  </a:lnTo>
                  <a:close/>
                </a:path>
              </a:pathLst>
            </a:custGeom>
            <a:solidFill>
              <a:srgbClr val="95B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71"/>
            <p:cNvSpPr/>
            <p:nvPr/>
          </p:nvSpPr>
          <p:spPr>
            <a:xfrm>
              <a:off x="2076275" y="3466200"/>
              <a:ext cx="182525" cy="45650"/>
            </a:xfrm>
            <a:custGeom>
              <a:avLst/>
              <a:gdLst/>
              <a:ahLst/>
              <a:cxnLst/>
              <a:rect l="l" t="t" r="r" b="b"/>
              <a:pathLst>
                <a:path w="7301" h="1826" fill="none" extrusionOk="0">
                  <a:moveTo>
                    <a:pt x="6244" y="0"/>
                  </a:moveTo>
                  <a:lnTo>
                    <a:pt x="6244" y="0"/>
                  </a:lnTo>
                  <a:lnTo>
                    <a:pt x="2402" y="96"/>
                  </a:lnTo>
                  <a:lnTo>
                    <a:pt x="1" y="192"/>
                  </a:lnTo>
                  <a:lnTo>
                    <a:pt x="1" y="192"/>
                  </a:lnTo>
                  <a:lnTo>
                    <a:pt x="49" y="913"/>
                  </a:lnTo>
                  <a:lnTo>
                    <a:pt x="145" y="1441"/>
                  </a:lnTo>
                  <a:lnTo>
                    <a:pt x="193" y="1681"/>
                  </a:lnTo>
                  <a:lnTo>
                    <a:pt x="289" y="1777"/>
                  </a:lnTo>
                  <a:lnTo>
                    <a:pt x="289" y="1777"/>
                  </a:lnTo>
                  <a:lnTo>
                    <a:pt x="433" y="1825"/>
                  </a:lnTo>
                  <a:lnTo>
                    <a:pt x="721" y="1825"/>
                  </a:lnTo>
                  <a:lnTo>
                    <a:pt x="721" y="1825"/>
                  </a:lnTo>
                  <a:lnTo>
                    <a:pt x="2306" y="1777"/>
                  </a:lnTo>
                  <a:lnTo>
                    <a:pt x="4371" y="1633"/>
                  </a:lnTo>
                  <a:lnTo>
                    <a:pt x="4371" y="1633"/>
                  </a:lnTo>
                  <a:lnTo>
                    <a:pt x="7204" y="1393"/>
                  </a:lnTo>
                  <a:lnTo>
                    <a:pt x="7204" y="1393"/>
                  </a:lnTo>
                  <a:lnTo>
                    <a:pt x="7252" y="1393"/>
                  </a:lnTo>
                  <a:lnTo>
                    <a:pt x="7252" y="1393"/>
                  </a:lnTo>
                  <a:lnTo>
                    <a:pt x="7252" y="1393"/>
                  </a:lnTo>
                  <a:lnTo>
                    <a:pt x="7252" y="1393"/>
                  </a:lnTo>
                  <a:lnTo>
                    <a:pt x="7252" y="1345"/>
                  </a:lnTo>
                  <a:lnTo>
                    <a:pt x="7300" y="1249"/>
                  </a:lnTo>
                  <a:lnTo>
                    <a:pt x="7300" y="1249"/>
                  </a:lnTo>
                  <a:lnTo>
                    <a:pt x="7204" y="577"/>
                  </a:lnTo>
                  <a:lnTo>
                    <a:pt x="7108" y="48"/>
                  </a:lnTo>
                  <a:lnTo>
                    <a:pt x="7108" y="48"/>
                  </a:lnTo>
                  <a:lnTo>
                    <a:pt x="6868" y="48"/>
                  </a:lnTo>
                  <a:lnTo>
                    <a:pt x="62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71"/>
            <p:cNvSpPr/>
            <p:nvPr/>
          </p:nvSpPr>
          <p:spPr>
            <a:xfrm>
              <a:off x="2269575" y="3379750"/>
              <a:ext cx="156100" cy="120075"/>
            </a:xfrm>
            <a:custGeom>
              <a:avLst/>
              <a:gdLst/>
              <a:ahLst/>
              <a:cxnLst/>
              <a:rect l="l" t="t" r="r" b="b"/>
              <a:pathLst>
                <a:path w="6244" h="4803" extrusionOk="0">
                  <a:moveTo>
                    <a:pt x="5428" y="0"/>
                  </a:moveTo>
                  <a:lnTo>
                    <a:pt x="5187" y="145"/>
                  </a:lnTo>
                  <a:lnTo>
                    <a:pt x="4515" y="529"/>
                  </a:lnTo>
                  <a:lnTo>
                    <a:pt x="2690" y="1729"/>
                  </a:lnTo>
                  <a:lnTo>
                    <a:pt x="1" y="3554"/>
                  </a:lnTo>
                  <a:lnTo>
                    <a:pt x="481" y="4131"/>
                  </a:lnTo>
                  <a:lnTo>
                    <a:pt x="817" y="4563"/>
                  </a:lnTo>
                  <a:lnTo>
                    <a:pt x="961" y="4707"/>
                  </a:lnTo>
                  <a:lnTo>
                    <a:pt x="1105" y="4803"/>
                  </a:lnTo>
                  <a:lnTo>
                    <a:pt x="1201" y="4755"/>
                  </a:lnTo>
                  <a:lnTo>
                    <a:pt x="1393" y="4659"/>
                  </a:lnTo>
                  <a:lnTo>
                    <a:pt x="2018" y="4227"/>
                  </a:lnTo>
                  <a:lnTo>
                    <a:pt x="3747" y="2978"/>
                  </a:lnTo>
                  <a:lnTo>
                    <a:pt x="5428" y="1681"/>
                  </a:lnTo>
                  <a:lnTo>
                    <a:pt x="6244" y="1057"/>
                  </a:lnTo>
                  <a:lnTo>
                    <a:pt x="6244" y="1009"/>
                  </a:lnTo>
                  <a:lnTo>
                    <a:pt x="6196" y="913"/>
                  </a:lnTo>
                  <a:lnTo>
                    <a:pt x="5908" y="529"/>
                  </a:lnTo>
                  <a:lnTo>
                    <a:pt x="5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71"/>
            <p:cNvSpPr/>
            <p:nvPr/>
          </p:nvSpPr>
          <p:spPr>
            <a:xfrm>
              <a:off x="2269575" y="3379750"/>
              <a:ext cx="156100" cy="120075"/>
            </a:xfrm>
            <a:custGeom>
              <a:avLst/>
              <a:gdLst/>
              <a:ahLst/>
              <a:cxnLst/>
              <a:rect l="l" t="t" r="r" b="b"/>
              <a:pathLst>
                <a:path w="6244" h="4803" fill="none" extrusionOk="0">
                  <a:moveTo>
                    <a:pt x="1" y="3554"/>
                  </a:moveTo>
                  <a:lnTo>
                    <a:pt x="1" y="3554"/>
                  </a:lnTo>
                  <a:lnTo>
                    <a:pt x="2690" y="1729"/>
                  </a:lnTo>
                  <a:lnTo>
                    <a:pt x="4515" y="529"/>
                  </a:lnTo>
                  <a:lnTo>
                    <a:pt x="5187" y="145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908" y="529"/>
                  </a:lnTo>
                  <a:lnTo>
                    <a:pt x="6196" y="913"/>
                  </a:lnTo>
                  <a:lnTo>
                    <a:pt x="6244" y="1009"/>
                  </a:lnTo>
                  <a:lnTo>
                    <a:pt x="6244" y="1057"/>
                  </a:lnTo>
                  <a:lnTo>
                    <a:pt x="6244" y="1057"/>
                  </a:lnTo>
                  <a:lnTo>
                    <a:pt x="5428" y="1681"/>
                  </a:lnTo>
                  <a:lnTo>
                    <a:pt x="3747" y="2978"/>
                  </a:lnTo>
                  <a:lnTo>
                    <a:pt x="2018" y="4227"/>
                  </a:lnTo>
                  <a:lnTo>
                    <a:pt x="1393" y="4659"/>
                  </a:lnTo>
                  <a:lnTo>
                    <a:pt x="1201" y="4755"/>
                  </a:lnTo>
                  <a:lnTo>
                    <a:pt x="1105" y="4803"/>
                  </a:lnTo>
                  <a:lnTo>
                    <a:pt x="1105" y="4803"/>
                  </a:lnTo>
                  <a:lnTo>
                    <a:pt x="961" y="4707"/>
                  </a:lnTo>
                  <a:lnTo>
                    <a:pt x="817" y="4563"/>
                  </a:lnTo>
                  <a:lnTo>
                    <a:pt x="481" y="4131"/>
                  </a:lnTo>
                  <a:lnTo>
                    <a:pt x="1" y="3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71"/>
            <p:cNvSpPr/>
            <p:nvPr/>
          </p:nvSpPr>
          <p:spPr>
            <a:xfrm>
              <a:off x="2269575" y="3379750"/>
              <a:ext cx="156100" cy="120075"/>
            </a:xfrm>
            <a:custGeom>
              <a:avLst/>
              <a:gdLst/>
              <a:ahLst/>
              <a:cxnLst/>
              <a:rect l="l" t="t" r="r" b="b"/>
              <a:pathLst>
                <a:path w="6244" h="4803" extrusionOk="0">
                  <a:moveTo>
                    <a:pt x="5428" y="0"/>
                  </a:moveTo>
                  <a:lnTo>
                    <a:pt x="4995" y="193"/>
                  </a:lnTo>
                  <a:lnTo>
                    <a:pt x="4611" y="481"/>
                  </a:lnTo>
                  <a:lnTo>
                    <a:pt x="1730" y="2402"/>
                  </a:lnTo>
                  <a:lnTo>
                    <a:pt x="1" y="3554"/>
                  </a:lnTo>
                  <a:lnTo>
                    <a:pt x="481" y="4131"/>
                  </a:lnTo>
                  <a:lnTo>
                    <a:pt x="817" y="4563"/>
                  </a:lnTo>
                  <a:lnTo>
                    <a:pt x="961" y="4707"/>
                  </a:lnTo>
                  <a:lnTo>
                    <a:pt x="1105" y="4803"/>
                  </a:lnTo>
                  <a:lnTo>
                    <a:pt x="1249" y="4755"/>
                  </a:lnTo>
                  <a:lnTo>
                    <a:pt x="1441" y="4611"/>
                  </a:lnTo>
                  <a:lnTo>
                    <a:pt x="2066" y="4227"/>
                  </a:lnTo>
                  <a:lnTo>
                    <a:pt x="3747" y="2930"/>
                  </a:lnTo>
                  <a:lnTo>
                    <a:pt x="5428" y="1681"/>
                  </a:lnTo>
                  <a:lnTo>
                    <a:pt x="6244" y="1057"/>
                  </a:lnTo>
                  <a:lnTo>
                    <a:pt x="6148" y="817"/>
                  </a:lnTo>
                  <a:lnTo>
                    <a:pt x="5860" y="481"/>
                  </a:lnTo>
                  <a:lnTo>
                    <a:pt x="5428" y="0"/>
                  </a:lnTo>
                  <a:close/>
                </a:path>
              </a:pathLst>
            </a:custGeom>
            <a:solidFill>
              <a:srgbClr val="95B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71"/>
            <p:cNvSpPr/>
            <p:nvPr/>
          </p:nvSpPr>
          <p:spPr>
            <a:xfrm>
              <a:off x="2269575" y="3379750"/>
              <a:ext cx="156100" cy="120075"/>
            </a:xfrm>
            <a:custGeom>
              <a:avLst/>
              <a:gdLst/>
              <a:ahLst/>
              <a:cxnLst/>
              <a:rect l="l" t="t" r="r" b="b"/>
              <a:pathLst>
                <a:path w="6244" h="4803" fill="none" extrusionOk="0">
                  <a:moveTo>
                    <a:pt x="5428" y="0"/>
                  </a:moveTo>
                  <a:lnTo>
                    <a:pt x="5428" y="0"/>
                  </a:lnTo>
                  <a:lnTo>
                    <a:pt x="4995" y="193"/>
                  </a:lnTo>
                  <a:lnTo>
                    <a:pt x="4995" y="193"/>
                  </a:lnTo>
                  <a:lnTo>
                    <a:pt x="4611" y="481"/>
                  </a:lnTo>
                  <a:lnTo>
                    <a:pt x="4611" y="481"/>
                  </a:lnTo>
                  <a:lnTo>
                    <a:pt x="1730" y="2402"/>
                  </a:lnTo>
                  <a:lnTo>
                    <a:pt x="1" y="3554"/>
                  </a:lnTo>
                  <a:lnTo>
                    <a:pt x="1" y="3554"/>
                  </a:lnTo>
                  <a:lnTo>
                    <a:pt x="481" y="4131"/>
                  </a:lnTo>
                  <a:lnTo>
                    <a:pt x="817" y="4563"/>
                  </a:lnTo>
                  <a:lnTo>
                    <a:pt x="961" y="4707"/>
                  </a:lnTo>
                  <a:lnTo>
                    <a:pt x="1105" y="4803"/>
                  </a:lnTo>
                  <a:lnTo>
                    <a:pt x="1105" y="4803"/>
                  </a:lnTo>
                  <a:lnTo>
                    <a:pt x="1105" y="4803"/>
                  </a:lnTo>
                  <a:lnTo>
                    <a:pt x="1105" y="4803"/>
                  </a:lnTo>
                  <a:lnTo>
                    <a:pt x="1249" y="4755"/>
                  </a:lnTo>
                  <a:lnTo>
                    <a:pt x="1441" y="4611"/>
                  </a:lnTo>
                  <a:lnTo>
                    <a:pt x="2066" y="4227"/>
                  </a:lnTo>
                  <a:lnTo>
                    <a:pt x="3747" y="2930"/>
                  </a:lnTo>
                  <a:lnTo>
                    <a:pt x="5428" y="1681"/>
                  </a:lnTo>
                  <a:lnTo>
                    <a:pt x="6244" y="1057"/>
                  </a:lnTo>
                  <a:lnTo>
                    <a:pt x="6244" y="1057"/>
                  </a:lnTo>
                  <a:lnTo>
                    <a:pt x="6244" y="1057"/>
                  </a:lnTo>
                  <a:lnTo>
                    <a:pt x="6244" y="1057"/>
                  </a:lnTo>
                  <a:lnTo>
                    <a:pt x="6148" y="817"/>
                  </a:lnTo>
                  <a:lnTo>
                    <a:pt x="5860" y="481"/>
                  </a:lnTo>
                  <a:lnTo>
                    <a:pt x="5428" y="0"/>
                  </a:lnTo>
                  <a:lnTo>
                    <a:pt x="5428" y="0"/>
                  </a:lnTo>
                  <a:lnTo>
                    <a:pt x="54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71"/>
            <p:cNvSpPr/>
            <p:nvPr/>
          </p:nvSpPr>
          <p:spPr>
            <a:xfrm>
              <a:off x="1932200" y="3009950"/>
              <a:ext cx="234150" cy="184925"/>
            </a:xfrm>
            <a:custGeom>
              <a:avLst/>
              <a:gdLst/>
              <a:ahLst/>
              <a:cxnLst/>
              <a:rect l="l" t="t" r="r" b="b"/>
              <a:pathLst>
                <a:path w="9366" h="7397" extrusionOk="0">
                  <a:moveTo>
                    <a:pt x="7252" y="1"/>
                  </a:moveTo>
                  <a:lnTo>
                    <a:pt x="6820" y="145"/>
                  </a:lnTo>
                  <a:lnTo>
                    <a:pt x="6244" y="337"/>
                  </a:lnTo>
                  <a:lnTo>
                    <a:pt x="5668" y="577"/>
                  </a:lnTo>
                  <a:lnTo>
                    <a:pt x="4995" y="913"/>
                  </a:lnTo>
                  <a:lnTo>
                    <a:pt x="3602" y="1634"/>
                  </a:lnTo>
                  <a:lnTo>
                    <a:pt x="2306" y="2402"/>
                  </a:lnTo>
                  <a:lnTo>
                    <a:pt x="1153" y="3074"/>
                  </a:lnTo>
                  <a:lnTo>
                    <a:pt x="97" y="3747"/>
                  </a:lnTo>
                  <a:lnTo>
                    <a:pt x="49" y="4227"/>
                  </a:lnTo>
                  <a:lnTo>
                    <a:pt x="1" y="5283"/>
                  </a:lnTo>
                  <a:lnTo>
                    <a:pt x="1" y="6484"/>
                  </a:lnTo>
                  <a:lnTo>
                    <a:pt x="49" y="6964"/>
                  </a:lnTo>
                  <a:lnTo>
                    <a:pt x="145" y="7301"/>
                  </a:lnTo>
                  <a:lnTo>
                    <a:pt x="193" y="7397"/>
                  </a:lnTo>
                  <a:lnTo>
                    <a:pt x="625" y="7397"/>
                  </a:lnTo>
                  <a:lnTo>
                    <a:pt x="1105" y="7349"/>
                  </a:lnTo>
                  <a:lnTo>
                    <a:pt x="1681" y="7204"/>
                  </a:lnTo>
                  <a:lnTo>
                    <a:pt x="3170" y="6868"/>
                  </a:lnTo>
                  <a:lnTo>
                    <a:pt x="4851" y="6388"/>
                  </a:lnTo>
                  <a:lnTo>
                    <a:pt x="7925" y="5380"/>
                  </a:lnTo>
                  <a:lnTo>
                    <a:pt x="9365" y="4947"/>
                  </a:lnTo>
                  <a:lnTo>
                    <a:pt x="9269" y="4275"/>
                  </a:lnTo>
                  <a:lnTo>
                    <a:pt x="8981" y="2786"/>
                  </a:lnTo>
                  <a:lnTo>
                    <a:pt x="8789" y="1922"/>
                  </a:lnTo>
                  <a:lnTo>
                    <a:pt x="8549" y="1153"/>
                  </a:lnTo>
                  <a:lnTo>
                    <a:pt x="8405" y="817"/>
                  </a:lnTo>
                  <a:lnTo>
                    <a:pt x="8261" y="481"/>
                  </a:lnTo>
                  <a:lnTo>
                    <a:pt x="8069" y="241"/>
                  </a:lnTo>
                  <a:lnTo>
                    <a:pt x="7877" y="97"/>
                  </a:lnTo>
                  <a:lnTo>
                    <a:pt x="7781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71"/>
            <p:cNvSpPr/>
            <p:nvPr/>
          </p:nvSpPr>
          <p:spPr>
            <a:xfrm>
              <a:off x="1932200" y="3009950"/>
              <a:ext cx="234150" cy="184925"/>
            </a:xfrm>
            <a:custGeom>
              <a:avLst/>
              <a:gdLst/>
              <a:ahLst/>
              <a:cxnLst/>
              <a:rect l="l" t="t" r="r" b="b"/>
              <a:pathLst>
                <a:path w="9366" h="7397" fill="none" extrusionOk="0">
                  <a:moveTo>
                    <a:pt x="97" y="3747"/>
                  </a:moveTo>
                  <a:lnTo>
                    <a:pt x="97" y="3747"/>
                  </a:lnTo>
                  <a:lnTo>
                    <a:pt x="1153" y="3074"/>
                  </a:lnTo>
                  <a:lnTo>
                    <a:pt x="2306" y="2402"/>
                  </a:lnTo>
                  <a:lnTo>
                    <a:pt x="3602" y="1634"/>
                  </a:lnTo>
                  <a:lnTo>
                    <a:pt x="4995" y="913"/>
                  </a:lnTo>
                  <a:lnTo>
                    <a:pt x="5668" y="577"/>
                  </a:lnTo>
                  <a:lnTo>
                    <a:pt x="6244" y="337"/>
                  </a:lnTo>
                  <a:lnTo>
                    <a:pt x="6820" y="145"/>
                  </a:lnTo>
                  <a:lnTo>
                    <a:pt x="7252" y="1"/>
                  </a:lnTo>
                  <a:lnTo>
                    <a:pt x="7637" y="1"/>
                  </a:lnTo>
                  <a:lnTo>
                    <a:pt x="7781" y="1"/>
                  </a:lnTo>
                  <a:lnTo>
                    <a:pt x="7877" y="97"/>
                  </a:lnTo>
                  <a:lnTo>
                    <a:pt x="7877" y="97"/>
                  </a:lnTo>
                  <a:lnTo>
                    <a:pt x="8069" y="241"/>
                  </a:lnTo>
                  <a:lnTo>
                    <a:pt x="8261" y="481"/>
                  </a:lnTo>
                  <a:lnTo>
                    <a:pt x="8405" y="817"/>
                  </a:lnTo>
                  <a:lnTo>
                    <a:pt x="8549" y="1153"/>
                  </a:lnTo>
                  <a:lnTo>
                    <a:pt x="8789" y="1922"/>
                  </a:lnTo>
                  <a:lnTo>
                    <a:pt x="8981" y="2786"/>
                  </a:lnTo>
                  <a:lnTo>
                    <a:pt x="9269" y="4275"/>
                  </a:lnTo>
                  <a:lnTo>
                    <a:pt x="9365" y="4947"/>
                  </a:lnTo>
                  <a:lnTo>
                    <a:pt x="9365" y="4947"/>
                  </a:lnTo>
                  <a:lnTo>
                    <a:pt x="7925" y="5380"/>
                  </a:lnTo>
                  <a:lnTo>
                    <a:pt x="4851" y="6388"/>
                  </a:lnTo>
                  <a:lnTo>
                    <a:pt x="3170" y="6868"/>
                  </a:lnTo>
                  <a:lnTo>
                    <a:pt x="1681" y="7204"/>
                  </a:lnTo>
                  <a:lnTo>
                    <a:pt x="1105" y="7349"/>
                  </a:lnTo>
                  <a:lnTo>
                    <a:pt x="625" y="7397"/>
                  </a:lnTo>
                  <a:lnTo>
                    <a:pt x="289" y="7397"/>
                  </a:lnTo>
                  <a:lnTo>
                    <a:pt x="193" y="7397"/>
                  </a:lnTo>
                  <a:lnTo>
                    <a:pt x="145" y="7301"/>
                  </a:lnTo>
                  <a:lnTo>
                    <a:pt x="145" y="7301"/>
                  </a:lnTo>
                  <a:lnTo>
                    <a:pt x="49" y="6964"/>
                  </a:lnTo>
                  <a:lnTo>
                    <a:pt x="1" y="6484"/>
                  </a:lnTo>
                  <a:lnTo>
                    <a:pt x="1" y="5283"/>
                  </a:lnTo>
                  <a:lnTo>
                    <a:pt x="49" y="4227"/>
                  </a:lnTo>
                  <a:lnTo>
                    <a:pt x="97" y="37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71"/>
            <p:cNvSpPr/>
            <p:nvPr/>
          </p:nvSpPr>
          <p:spPr>
            <a:xfrm>
              <a:off x="1951400" y="3085600"/>
              <a:ext cx="42050" cy="105675"/>
            </a:xfrm>
            <a:custGeom>
              <a:avLst/>
              <a:gdLst/>
              <a:ahLst/>
              <a:cxnLst/>
              <a:rect l="l" t="t" r="r" b="b"/>
              <a:pathLst>
                <a:path w="1682" h="4227" extrusionOk="0">
                  <a:moveTo>
                    <a:pt x="433" y="0"/>
                  </a:moveTo>
                  <a:lnTo>
                    <a:pt x="1" y="288"/>
                  </a:lnTo>
                  <a:lnTo>
                    <a:pt x="433" y="2257"/>
                  </a:lnTo>
                  <a:lnTo>
                    <a:pt x="913" y="4227"/>
                  </a:lnTo>
                  <a:lnTo>
                    <a:pt x="1682" y="4034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71"/>
            <p:cNvSpPr/>
            <p:nvPr/>
          </p:nvSpPr>
          <p:spPr>
            <a:xfrm>
              <a:off x="1951400" y="3085600"/>
              <a:ext cx="42050" cy="105675"/>
            </a:xfrm>
            <a:custGeom>
              <a:avLst/>
              <a:gdLst/>
              <a:ahLst/>
              <a:cxnLst/>
              <a:rect l="l" t="t" r="r" b="b"/>
              <a:pathLst>
                <a:path w="1682" h="4227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1" y="288"/>
                  </a:lnTo>
                  <a:lnTo>
                    <a:pt x="1" y="288"/>
                  </a:lnTo>
                  <a:lnTo>
                    <a:pt x="433" y="2257"/>
                  </a:lnTo>
                  <a:lnTo>
                    <a:pt x="913" y="4227"/>
                  </a:lnTo>
                  <a:lnTo>
                    <a:pt x="913" y="4227"/>
                  </a:lnTo>
                  <a:lnTo>
                    <a:pt x="1682" y="4034"/>
                  </a:lnTo>
                  <a:lnTo>
                    <a:pt x="1682" y="4034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71"/>
            <p:cNvSpPr/>
            <p:nvPr/>
          </p:nvSpPr>
          <p:spPr>
            <a:xfrm>
              <a:off x="1958625" y="2995550"/>
              <a:ext cx="169300" cy="198125"/>
            </a:xfrm>
            <a:custGeom>
              <a:avLst/>
              <a:gdLst/>
              <a:ahLst/>
              <a:cxnLst/>
              <a:rect l="l" t="t" r="r" b="b"/>
              <a:pathLst>
                <a:path w="6772" h="7925" extrusionOk="0">
                  <a:moveTo>
                    <a:pt x="6772" y="0"/>
                  </a:moveTo>
                  <a:lnTo>
                    <a:pt x="5667" y="433"/>
                  </a:lnTo>
                  <a:lnTo>
                    <a:pt x="3314" y="1441"/>
                  </a:lnTo>
                  <a:lnTo>
                    <a:pt x="2065" y="1969"/>
                  </a:lnTo>
                  <a:lnTo>
                    <a:pt x="1009" y="2498"/>
                  </a:lnTo>
                  <a:lnTo>
                    <a:pt x="240" y="2882"/>
                  </a:lnTo>
                  <a:lnTo>
                    <a:pt x="48" y="3026"/>
                  </a:lnTo>
                  <a:lnTo>
                    <a:pt x="0" y="3122"/>
                  </a:lnTo>
                  <a:lnTo>
                    <a:pt x="769" y="5667"/>
                  </a:lnTo>
                  <a:lnTo>
                    <a:pt x="1489" y="7925"/>
                  </a:lnTo>
                  <a:lnTo>
                    <a:pt x="2161" y="7780"/>
                  </a:lnTo>
                  <a:lnTo>
                    <a:pt x="3650" y="7492"/>
                  </a:lnTo>
                  <a:lnTo>
                    <a:pt x="4514" y="7300"/>
                  </a:lnTo>
                  <a:lnTo>
                    <a:pt x="5283" y="7108"/>
                  </a:lnTo>
                  <a:lnTo>
                    <a:pt x="5907" y="6868"/>
                  </a:lnTo>
                  <a:lnTo>
                    <a:pt x="6099" y="6772"/>
                  </a:lnTo>
                  <a:lnTo>
                    <a:pt x="6243" y="6628"/>
                  </a:lnTo>
                  <a:lnTo>
                    <a:pt x="6339" y="6484"/>
                  </a:lnTo>
                  <a:lnTo>
                    <a:pt x="6436" y="6196"/>
                  </a:lnTo>
                  <a:lnTo>
                    <a:pt x="6580" y="5331"/>
                  </a:lnTo>
                  <a:lnTo>
                    <a:pt x="6676" y="4275"/>
                  </a:lnTo>
                  <a:lnTo>
                    <a:pt x="6724" y="3074"/>
                  </a:lnTo>
                  <a:lnTo>
                    <a:pt x="6772" y="96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71"/>
            <p:cNvSpPr/>
            <p:nvPr/>
          </p:nvSpPr>
          <p:spPr>
            <a:xfrm>
              <a:off x="1958625" y="2995550"/>
              <a:ext cx="169300" cy="198125"/>
            </a:xfrm>
            <a:custGeom>
              <a:avLst/>
              <a:gdLst/>
              <a:ahLst/>
              <a:cxnLst/>
              <a:rect l="l" t="t" r="r" b="b"/>
              <a:pathLst>
                <a:path w="6772" h="7925" fill="none" extrusionOk="0">
                  <a:moveTo>
                    <a:pt x="6772" y="0"/>
                  </a:moveTo>
                  <a:lnTo>
                    <a:pt x="6772" y="0"/>
                  </a:lnTo>
                  <a:lnTo>
                    <a:pt x="5667" y="433"/>
                  </a:lnTo>
                  <a:lnTo>
                    <a:pt x="3314" y="1441"/>
                  </a:lnTo>
                  <a:lnTo>
                    <a:pt x="2065" y="1969"/>
                  </a:lnTo>
                  <a:lnTo>
                    <a:pt x="1009" y="2498"/>
                  </a:lnTo>
                  <a:lnTo>
                    <a:pt x="240" y="2882"/>
                  </a:lnTo>
                  <a:lnTo>
                    <a:pt x="48" y="3026"/>
                  </a:lnTo>
                  <a:lnTo>
                    <a:pt x="0" y="3122"/>
                  </a:lnTo>
                  <a:lnTo>
                    <a:pt x="0" y="3122"/>
                  </a:lnTo>
                  <a:lnTo>
                    <a:pt x="769" y="5667"/>
                  </a:lnTo>
                  <a:lnTo>
                    <a:pt x="1489" y="7925"/>
                  </a:lnTo>
                  <a:lnTo>
                    <a:pt x="1489" y="7925"/>
                  </a:lnTo>
                  <a:lnTo>
                    <a:pt x="2161" y="7780"/>
                  </a:lnTo>
                  <a:lnTo>
                    <a:pt x="3650" y="7492"/>
                  </a:lnTo>
                  <a:lnTo>
                    <a:pt x="4514" y="7300"/>
                  </a:lnTo>
                  <a:lnTo>
                    <a:pt x="5283" y="7108"/>
                  </a:lnTo>
                  <a:lnTo>
                    <a:pt x="5907" y="6868"/>
                  </a:lnTo>
                  <a:lnTo>
                    <a:pt x="6099" y="6772"/>
                  </a:lnTo>
                  <a:lnTo>
                    <a:pt x="6243" y="6628"/>
                  </a:lnTo>
                  <a:lnTo>
                    <a:pt x="6243" y="6628"/>
                  </a:lnTo>
                  <a:lnTo>
                    <a:pt x="6339" y="6484"/>
                  </a:lnTo>
                  <a:lnTo>
                    <a:pt x="6436" y="6196"/>
                  </a:lnTo>
                  <a:lnTo>
                    <a:pt x="6580" y="5331"/>
                  </a:lnTo>
                  <a:lnTo>
                    <a:pt x="6676" y="4275"/>
                  </a:lnTo>
                  <a:lnTo>
                    <a:pt x="6724" y="3074"/>
                  </a:lnTo>
                  <a:lnTo>
                    <a:pt x="6772" y="961"/>
                  </a:lnTo>
                  <a:lnTo>
                    <a:pt x="67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71"/>
            <p:cNvSpPr/>
            <p:nvPr/>
          </p:nvSpPr>
          <p:spPr>
            <a:xfrm>
              <a:off x="2127900" y="299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22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71"/>
            <p:cNvSpPr/>
            <p:nvPr/>
          </p:nvSpPr>
          <p:spPr>
            <a:xfrm>
              <a:off x="2127900" y="299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71"/>
            <p:cNvSpPr/>
            <p:nvPr/>
          </p:nvSpPr>
          <p:spPr>
            <a:xfrm>
              <a:off x="2127900" y="299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71"/>
            <p:cNvSpPr/>
            <p:nvPr/>
          </p:nvSpPr>
          <p:spPr>
            <a:xfrm>
              <a:off x="2127900" y="2995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71"/>
            <p:cNvSpPr/>
            <p:nvPr/>
          </p:nvSpPr>
          <p:spPr>
            <a:xfrm>
              <a:off x="2058275" y="2995550"/>
              <a:ext cx="69650" cy="186125"/>
            </a:xfrm>
            <a:custGeom>
              <a:avLst/>
              <a:gdLst/>
              <a:ahLst/>
              <a:cxnLst/>
              <a:rect l="l" t="t" r="r" b="b"/>
              <a:pathLst>
                <a:path w="2786" h="7445" extrusionOk="0">
                  <a:moveTo>
                    <a:pt x="2786" y="0"/>
                  </a:moveTo>
                  <a:lnTo>
                    <a:pt x="1201" y="625"/>
                  </a:lnTo>
                  <a:lnTo>
                    <a:pt x="1057" y="1009"/>
                  </a:lnTo>
                  <a:lnTo>
                    <a:pt x="1537" y="1153"/>
                  </a:lnTo>
                  <a:lnTo>
                    <a:pt x="1729" y="865"/>
                  </a:lnTo>
                  <a:lnTo>
                    <a:pt x="1969" y="577"/>
                  </a:lnTo>
                  <a:lnTo>
                    <a:pt x="2161" y="337"/>
                  </a:lnTo>
                  <a:lnTo>
                    <a:pt x="2401" y="193"/>
                  </a:lnTo>
                  <a:lnTo>
                    <a:pt x="2786" y="0"/>
                  </a:lnTo>
                  <a:close/>
                  <a:moveTo>
                    <a:pt x="96" y="6004"/>
                  </a:moveTo>
                  <a:lnTo>
                    <a:pt x="0" y="7444"/>
                  </a:lnTo>
                  <a:lnTo>
                    <a:pt x="0" y="7444"/>
                  </a:lnTo>
                  <a:lnTo>
                    <a:pt x="144" y="7396"/>
                  </a:lnTo>
                  <a:lnTo>
                    <a:pt x="288" y="6100"/>
                  </a:lnTo>
                  <a:lnTo>
                    <a:pt x="96" y="6004"/>
                  </a:lnTo>
                  <a:close/>
                </a:path>
              </a:pathLst>
            </a:custGeom>
            <a:solidFill>
              <a:srgbClr val="FB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71"/>
            <p:cNvSpPr/>
            <p:nvPr/>
          </p:nvSpPr>
          <p:spPr>
            <a:xfrm>
              <a:off x="2058275" y="3145625"/>
              <a:ext cx="7225" cy="36050"/>
            </a:xfrm>
            <a:custGeom>
              <a:avLst/>
              <a:gdLst/>
              <a:ahLst/>
              <a:cxnLst/>
              <a:rect l="l" t="t" r="r" b="b"/>
              <a:pathLst>
                <a:path w="289" h="1442" fill="none" extrusionOk="0">
                  <a:moveTo>
                    <a:pt x="96" y="1"/>
                  </a:moveTo>
                  <a:lnTo>
                    <a:pt x="96" y="1"/>
                  </a:lnTo>
                  <a:lnTo>
                    <a:pt x="0" y="1441"/>
                  </a:lnTo>
                  <a:lnTo>
                    <a:pt x="0" y="1441"/>
                  </a:lnTo>
                  <a:lnTo>
                    <a:pt x="144" y="1393"/>
                  </a:lnTo>
                  <a:lnTo>
                    <a:pt x="144" y="1393"/>
                  </a:lnTo>
                  <a:lnTo>
                    <a:pt x="288" y="97"/>
                  </a:lnTo>
                  <a:lnTo>
                    <a:pt x="288" y="97"/>
                  </a:lnTo>
                  <a:lnTo>
                    <a:pt x="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71"/>
            <p:cNvSpPr/>
            <p:nvPr/>
          </p:nvSpPr>
          <p:spPr>
            <a:xfrm>
              <a:off x="2084675" y="2995550"/>
              <a:ext cx="43250" cy="28825"/>
            </a:xfrm>
            <a:custGeom>
              <a:avLst/>
              <a:gdLst/>
              <a:ahLst/>
              <a:cxnLst/>
              <a:rect l="l" t="t" r="r" b="b"/>
              <a:pathLst>
                <a:path w="1730" h="1153" fill="none" extrusionOk="0">
                  <a:moveTo>
                    <a:pt x="1730" y="0"/>
                  </a:move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45" y="625"/>
                  </a:lnTo>
                  <a:lnTo>
                    <a:pt x="145" y="625"/>
                  </a:lnTo>
                  <a:lnTo>
                    <a:pt x="1" y="1009"/>
                  </a:lnTo>
                  <a:lnTo>
                    <a:pt x="1" y="1009"/>
                  </a:lnTo>
                  <a:lnTo>
                    <a:pt x="481" y="1153"/>
                  </a:lnTo>
                  <a:lnTo>
                    <a:pt x="481" y="1153"/>
                  </a:lnTo>
                  <a:lnTo>
                    <a:pt x="673" y="865"/>
                  </a:lnTo>
                  <a:lnTo>
                    <a:pt x="913" y="577"/>
                  </a:lnTo>
                  <a:lnTo>
                    <a:pt x="1105" y="337"/>
                  </a:lnTo>
                  <a:lnTo>
                    <a:pt x="1345" y="193"/>
                  </a:lnTo>
                  <a:lnTo>
                    <a:pt x="1345" y="193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7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71"/>
            <p:cNvSpPr/>
            <p:nvPr/>
          </p:nvSpPr>
          <p:spPr>
            <a:xfrm>
              <a:off x="1742500" y="2983550"/>
              <a:ext cx="212550" cy="212525"/>
            </a:xfrm>
            <a:custGeom>
              <a:avLst/>
              <a:gdLst/>
              <a:ahLst/>
              <a:cxnLst/>
              <a:rect l="l" t="t" r="r" b="b"/>
              <a:pathLst>
                <a:path w="8502" h="8501" extrusionOk="0">
                  <a:moveTo>
                    <a:pt x="1585" y="0"/>
                  </a:moveTo>
                  <a:lnTo>
                    <a:pt x="1" y="1777"/>
                  </a:lnTo>
                  <a:lnTo>
                    <a:pt x="625" y="2594"/>
                  </a:lnTo>
                  <a:lnTo>
                    <a:pt x="1345" y="3410"/>
                  </a:lnTo>
                  <a:lnTo>
                    <a:pt x="2306" y="4418"/>
                  </a:lnTo>
                  <a:lnTo>
                    <a:pt x="3410" y="5523"/>
                  </a:lnTo>
                  <a:lnTo>
                    <a:pt x="4035" y="6051"/>
                  </a:lnTo>
                  <a:lnTo>
                    <a:pt x="4707" y="6628"/>
                  </a:lnTo>
                  <a:lnTo>
                    <a:pt x="5379" y="7108"/>
                  </a:lnTo>
                  <a:lnTo>
                    <a:pt x="6100" y="7588"/>
                  </a:lnTo>
                  <a:lnTo>
                    <a:pt x="6868" y="8020"/>
                  </a:lnTo>
                  <a:lnTo>
                    <a:pt x="7589" y="8405"/>
                  </a:lnTo>
                  <a:lnTo>
                    <a:pt x="7877" y="8501"/>
                  </a:lnTo>
                  <a:lnTo>
                    <a:pt x="8117" y="8501"/>
                  </a:lnTo>
                  <a:lnTo>
                    <a:pt x="8261" y="8453"/>
                  </a:lnTo>
                  <a:lnTo>
                    <a:pt x="8357" y="8405"/>
                  </a:lnTo>
                  <a:lnTo>
                    <a:pt x="8453" y="8309"/>
                  </a:lnTo>
                  <a:lnTo>
                    <a:pt x="8501" y="8164"/>
                  </a:lnTo>
                  <a:lnTo>
                    <a:pt x="8261" y="4803"/>
                  </a:lnTo>
                  <a:lnTo>
                    <a:pt x="6868" y="3890"/>
                  </a:lnTo>
                  <a:lnTo>
                    <a:pt x="5139" y="2690"/>
                  </a:lnTo>
                  <a:lnTo>
                    <a:pt x="3266" y="1297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71"/>
            <p:cNvSpPr/>
            <p:nvPr/>
          </p:nvSpPr>
          <p:spPr>
            <a:xfrm>
              <a:off x="1652450" y="2899500"/>
              <a:ext cx="141700" cy="145300"/>
            </a:xfrm>
            <a:custGeom>
              <a:avLst/>
              <a:gdLst/>
              <a:ahLst/>
              <a:cxnLst/>
              <a:rect l="l" t="t" r="r" b="b"/>
              <a:pathLst>
                <a:path w="5668" h="5812" extrusionOk="0">
                  <a:moveTo>
                    <a:pt x="1682" y="0"/>
                  </a:moveTo>
                  <a:lnTo>
                    <a:pt x="1634" y="48"/>
                  </a:lnTo>
                  <a:lnTo>
                    <a:pt x="1634" y="289"/>
                  </a:lnTo>
                  <a:lnTo>
                    <a:pt x="1778" y="529"/>
                  </a:lnTo>
                  <a:lnTo>
                    <a:pt x="1922" y="817"/>
                  </a:lnTo>
                  <a:lnTo>
                    <a:pt x="2114" y="1153"/>
                  </a:lnTo>
                  <a:lnTo>
                    <a:pt x="2546" y="1681"/>
                  </a:lnTo>
                  <a:lnTo>
                    <a:pt x="2882" y="2065"/>
                  </a:lnTo>
                  <a:lnTo>
                    <a:pt x="2834" y="2065"/>
                  </a:lnTo>
                  <a:lnTo>
                    <a:pt x="2354" y="1729"/>
                  </a:lnTo>
                  <a:lnTo>
                    <a:pt x="1586" y="1249"/>
                  </a:lnTo>
                  <a:lnTo>
                    <a:pt x="1201" y="1057"/>
                  </a:lnTo>
                  <a:lnTo>
                    <a:pt x="817" y="913"/>
                  </a:lnTo>
                  <a:lnTo>
                    <a:pt x="577" y="865"/>
                  </a:lnTo>
                  <a:lnTo>
                    <a:pt x="529" y="913"/>
                  </a:lnTo>
                  <a:lnTo>
                    <a:pt x="481" y="1009"/>
                  </a:lnTo>
                  <a:lnTo>
                    <a:pt x="481" y="1105"/>
                  </a:lnTo>
                  <a:lnTo>
                    <a:pt x="481" y="1249"/>
                  </a:lnTo>
                  <a:lnTo>
                    <a:pt x="673" y="1537"/>
                  </a:lnTo>
                  <a:lnTo>
                    <a:pt x="913" y="1825"/>
                  </a:lnTo>
                  <a:lnTo>
                    <a:pt x="1201" y="2162"/>
                  </a:lnTo>
                  <a:lnTo>
                    <a:pt x="1826" y="2690"/>
                  </a:lnTo>
                  <a:lnTo>
                    <a:pt x="2066" y="2930"/>
                  </a:lnTo>
                  <a:lnTo>
                    <a:pt x="1730" y="2786"/>
                  </a:lnTo>
                  <a:lnTo>
                    <a:pt x="1057" y="2450"/>
                  </a:lnTo>
                  <a:lnTo>
                    <a:pt x="673" y="2306"/>
                  </a:lnTo>
                  <a:lnTo>
                    <a:pt x="337" y="2210"/>
                  </a:lnTo>
                  <a:lnTo>
                    <a:pt x="97" y="2210"/>
                  </a:lnTo>
                  <a:lnTo>
                    <a:pt x="49" y="2258"/>
                  </a:lnTo>
                  <a:lnTo>
                    <a:pt x="1" y="2306"/>
                  </a:lnTo>
                  <a:lnTo>
                    <a:pt x="1" y="2402"/>
                  </a:lnTo>
                  <a:lnTo>
                    <a:pt x="49" y="2498"/>
                  </a:lnTo>
                  <a:lnTo>
                    <a:pt x="241" y="2690"/>
                  </a:lnTo>
                  <a:lnTo>
                    <a:pt x="481" y="2882"/>
                  </a:lnTo>
                  <a:lnTo>
                    <a:pt x="769" y="3074"/>
                  </a:lnTo>
                  <a:lnTo>
                    <a:pt x="1345" y="3410"/>
                  </a:lnTo>
                  <a:lnTo>
                    <a:pt x="1730" y="3602"/>
                  </a:lnTo>
                  <a:lnTo>
                    <a:pt x="1393" y="3554"/>
                  </a:lnTo>
                  <a:lnTo>
                    <a:pt x="817" y="3506"/>
                  </a:lnTo>
                  <a:lnTo>
                    <a:pt x="529" y="3506"/>
                  </a:lnTo>
                  <a:lnTo>
                    <a:pt x="289" y="3554"/>
                  </a:lnTo>
                  <a:lnTo>
                    <a:pt x="97" y="3602"/>
                  </a:lnTo>
                  <a:lnTo>
                    <a:pt x="49" y="3650"/>
                  </a:lnTo>
                  <a:lnTo>
                    <a:pt x="49" y="3746"/>
                  </a:lnTo>
                  <a:lnTo>
                    <a:pt x="97" y="3842"/>
                  </a:lnTo>
                  <a:lnTo>
                    <a:pt x="193" y="3938"/>
                  </a:lnTo>
                  <a:lnTo>
                    <a:pt x="625" y="4131"/>
                  </a:lnTo>
                  <a:lnTo>
                    <a:pt x="1153" y="4323"/>
                  </a:lnTo>
                  <a:lnTo>
                    <a:pt x="1730" y="4515"/>
                  </a:lnTo>
                  <a:lnTo>
                    <a:pt x="1778" y="4755"/>
                  </a:lnTo>
                  <a:lnTo>
                    <a:pt x="1922" y="4995"/>
                  </a:lnTo>
                  <a:lnTo>
                    <a:pt x="2066" y="5187"/>
                  </a:lnTo>
                  <a:lnTo>
                    <a:pt x="2258" y="5379"/>
                  </a:lnTo>
                  <a:lnTo>
                    <a:pt x="2546" y="5571"/>
                  </a:lnTo>
                  <a:lnTo>
                    <a:pt x="2882" y="5715"/>
                  </a:lnTo>
                  <a:lnTo>
                    <a:pt x="3218" y="5811"/>
                  </a:lnTo>
                  <a:lnTo>
                    <a:pt x="3555" y="5811"/>
                  </a:lnTo>
                  <a:lnTo>
                    <a:pt x="3843" y="5715"/>
                  </a:lnTo>
                  <a:lnTo>
                    <a:pt x="4179" y="5619"/>
                  </a:lnTo>
                  <a:lnTo>
                    <a:pt x="4467" y="5427"/>
                  </a:lnTo>
                  <a:lnTo>
                    <a:pt x="4707" y="5187"/>
                  </a:lnTo>
                  <a:lnTo>
                    <a:pt x="5283" y="4563"/>
                  </a:lnTo>
                  <a:lnTo>
                    <a:pt x="5476" y="4275"/>
                  </a:lnTo>
                  <a:lnTo>
                    <a:pt x="5572" y="3986"/>
                  </a:lnTo>
                  <a:lnTo>
                    <a:pt x="5668" y="3746"/>
                  </a:lnTo>
                  <a:lnTo>
                    <a:pt x="5668" y="3410"/>
                  </a:lnTo>
                  <a:lnTo>
                    <a:pt x="5668" y="3122"/>
                  </a:lnTo>
                  <a:lnTo>
                    <a:pt x="5572" y="2834"/>
                  </a:lnTo>
                  <a:lnTo>
                    <a:pt x="5476" y="2594"/>
                  </a:lnTo>
                  <a:lnTo>
                    <a:pt x="5283" y="2306"/>
                  </a:lnTo>
                  <a:lnTo>
                    <a:pt x="5139" y="1825"/>
                  </a:lnTo>
                  <a:lnTo>
                    <a:pt x="4899" y="1153"/>
                  </a:lnTo>
                  <a:lnTo>
                    <a:pt x="4707" y="865"/>
                  </a:lnTo>
                  <a:lnTo>
                    <a:pt x="4563" y="673"/>
                  </a:lnTo>
                  <a:lnTo>
                    <a:pt x="4371" y="529"/>
                  </a:lnTo>
                  <a:lnTo>
                    <a:pt x="4179" y="529"/>
                  </a:lnTo>
                  <a:lnTo>
                    <a:pt x="4083" y="625"/>
                  </a:lnTo>
                  <a:lnTo>
                    <a:pt x="3987" y="721"/>
                  </a:lnTo>
                  <a:lnTo>
                    <a:pt x="3939" y="865"/>
                  </a:lnTo>
                  <a:lnTo>
                    <a:pt x="3939" y="1009"/>
                  </a:lnTo>
                  <a:lnTo>
                    <a:pt x="3939" y="1345"/>
                  </a:lnTo>
                  <a:lnTo>
                    <a:pt x="3987" y="1681"/>
                  </a:lnTo>
                  <a:lnTo>
                    <a:pt x="3699" y="1681"/>
                  </a:lnTo>
                  <a:lnTo>
                    <a:pt x="3170" y="1153"/>
                  </a:lnTo>
                  <a:lnTo>
                    <a:pt x="2498" y="529"/>
                  </a:lnTo>
                  <a:lnTo>
                    <a:pt x="2210" y="289"/>
                  </a:lnTo>
                  <a:lnTo>
                    <a:pt x="1922" y="96"/>
                  </a:lnTo>
                  <a:lnTo>
                    <a:pt x="1730" y="0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71"/>
            <p:cNvSpPr/>
            <p:nvPr/>
          </p:nvSpPr>
          <p:spPr>
            <a:xfrm>
              <a:off x="1652450" y="2899500"/>
              <a:ext cx="141700" cy="145300"/>
            </a:xfrm>
            <a:custGeom>
              <a:avLst/>
              <a:gdLst/>
              <a:ahLst/>
              <a:cxnLst/>
              <a:rect l="l" t="t" r="r" b="b"/>
              <a:pathLst>
                <a:path w="5668" h="5812" fill="none" extrusionOk="0">
                  <a:moveTo>
                    <a:pt x="49" y="3746"/>
                  </a:moveTo>
                  <a:lnTo>
                    <a:pt x="49" y="3746"/>
                  </a:lnTo>
                  <a:lnTo>
                    <a:pt x="49" y="3650"/>
                  </a:lnTo>
                  <a:lnTo>
                    <a:pt x="97" y="3602"/>
                  </a:lnTo>
                  <a:lnTo>
                    <a:pt x="289" y="3554"/>
                  </a:lnTo>
                  <a:lnTo>
                    <a:pt x="529" y="3506"/>
                  </a:lnTo>
                  <a:lnTo>
                    <a:pt x="817" y="3506"/>
                  </a:lnTo>
                  <a:lnTo>
                    <a:pt x="1393" y="3554"/>
                  </a:lnTo>
                  <a:lnTo>
                    <a:pt x="1730" y="3602"/>
                  </a:lnTo>
                  <a:lnTo>
                    <a:pt x="1730" y="3602"/>
                  </a:lnTo>
                  <a:lnTo>
                    <a:pt x="1730" y="3602"/>
                  </a:lnTo>
                  <a:lnTo>
                    <a:pt x="1345" y="3410"/>
                  </a:lnTo>
                  <a:lnTo>
                    <a:pt x="769" y="3074"/>
                  </a:lnTo>
                  <a:lnTo>
                    <a:pt x="481" y="2882"/>
                  </a:lnTo>
                  <a:lnTo>
                    <a:pt x="241" y="2690"/>
                  </a:lnTo>
                  <a:lnTo>
                    <a:pt x="49" y="2498"/>
                  </a:lnTo>
                  <a:lnTo>
                    <a:pt x="1" y="2402"/>
                  </a:lnTo>
                  <a:lnTo>
                    <a:pt x="1" y="2306"/>
                  </a:lnTo>
                  <a:lnTo>
                    <a:pt x="1" y="2306"/>
                  </a:lnTo>
                  <a:lnTo>
                    <a:pt x="49" y="2258"/>
                  </a:lnTo>
                  <a:lnTo>
                    <a:pt x="97" y="2210"/>
                  </a:lnTo>
                  <a:lnTo>
                    <a:pt x="337" y="2210"/>
                  </a:lnTo>
                  <a:lnTo>
                    <a:pt x="673" y="2306"/>
                  </a:lnTo>
                  <a:lnTo>
                    <a:pt x="1057" y="2450"/>
                  </a:lnTo>
                  <a:lnTo>
                    <a:pt x="1730" y="2786"/>
                  </a:lnTo>
                  <a:lnTo>
                    <a:pt x="2066" y="2930"/>
                  </a:lnTo>
                  <a:lnTo>
                    <a:pt x="2066" y="2930"/>
                  </a:lnTo>
                  <a:lnTo>
                    <a:pt x="1826" y="2690"/>
                  </a:lnTo>
                  <a:lnTo>
                    <a:pt x="1201" y="2162"/>
                  </a:lnTo>
                  <a:lnTo>
                    <a:pt x="913" y="1825"/>
                  </a:lnTo>
                  <a:lnTo>
                    <a:pt x="673" y="1537"/>
                  </a:lnTo>
                  <a:lnTo>
                    <a:pt x="481" y="1249"/>
                  </a:lnTo>
                  <a:lnTo>
                    <a:pt x="481" y="1105"/>
                  </a:lnTo>
                  <a:lnTo>
                    <a:pt x="481" y="1009"/>
                  </a:lnTo>
                  <a:lnTo>
                    <a:pt x="481" y="1009"/>
                  </a:lnTo>
                  <a:lnTo>
                    <a:pt x="529" y="913"/>
                  </a:lnTo>
                  <a:lnTo>
                    <a:pt x="577" y="865"/>
                  </a:lnTo>
                  <a:lnTo>
                    <a:pt x="817" y="913"/>
                  </a:lnTo>
                  <a:lnTo>
                    <a:pt x="1201" y="1057"/>
                  </a:lnTo>
                  <a:lnTo>
                    <a:pt x="1586" y="1249"/>
                  </a:lnTo>
                  <a:lnTo>
                    <a:pt x="2354" y="1729"/>
                  </a:lnTo>
                  <a:lnTo>
                    <a:pt x="2834" y="2065"/>
                  </a:lnTo>
                  <a:lnTo>
                    <a:pt x="2882" y="2065"/>
                  </a:lnTo>
                  <a:lnTo>
                    <a:pt x="2882" y="2065"/>
                  </a:lnTo>
                  <a:lnTo>
                    <a:pt x="2546" y="1681"/>
                  </a:lnTo>
                  <a:lnTo>
                    <a:pt x="2114" y="1153"/>
                  </a:lnTo>
                  <a:lnTo>
                    <a:pt x="1922" y="817"/>
                  </a:lnTo>
                  <a:lnTo>
                    <a:pt x="1778" y="529"/>
                  </a:lnTo>
                  <a:lnTo>
                    <a:pt x="1634" y="289"/>
                  </a:lnTo>
                  <a:lnTo>
                    <a:pt x="1634" y="48"/>
                  </a:lnTo>
                  <a:lnTo>
                    <a:pt x="1634" y="48"/>
                  </a:lnTo>
                  <a:lnTo>
                    <a:pt x="1682" y="0"/>
                  </a:lnTo>
                  <a:lnTo>
                    <a:pt x="1730" y="0"/>
                  </a:lnTo>
                  <a:lnTo>
                    <a:pt x="1922" y="96"/>
                  </a:lnTo>
                  <a:lnTo>
                    <a:pt x="2210" y="289"/>
                  </a:lnTo>
                  <a:lnTo>
                    <a:pt x="2498" y="529"/>
                  </a:lnTo>
                  <a:lnTo>
                    <a:pt x="3170" y="1153"/>
                  </a:lnTo>
                  <a:lnTo>
                    <a:pt x="3699" y="1681"/>
                  </a:lnTo>
                  <a:lnTo>
                    <a:pt x="3699" y="1681"/>
                  </a:lnTo>
                  <a:lnTo>
                    <a:pt x="3843" y="1681"/>
                  </a:lnTo>
                  <a:lnTo>
                    <a:pt x="3987" y="1681"/>
                  </a:lnTo>
                  <a:lnTo>
                    <a:pt x="3987" y="1681"/>
                  </a:lnTo>
                  <a:lnTo>
                    <a:pt x="3939" y="1345"/>
                  </a:lnTo>
                  <a:lnTo>
                    <a:pt x="3939" y="1009"/>
                  </a:lnTo>
                  <a:lnTo>
                    <a:pt x="3939" y="865"/>
                  </a:lnTo>
                  <a:lnTo>
                    <a:pt x="3987" y="721"/>
                  </a:lnTo>
                  <a:lnTo>
                    <a:pt x="4083" y="625"/>
                  </a:lnTo>
                  <a:lnTo>
                    <a:pt x="4179" y="529"/>
                  </a:lnTo>
                  <a:lnTo>
                    <a:pt x="4179" y="529"/>
                  </a:lnTo>
                  <a:lnTo>
                    <a:pt x="4275" y="529"/>
                  </a:lnTo>
                  <a:lnTo>
                    <a:pt x="4371" y="529"/>
                  </a:lnTo>
                  <a:lnTo>
                    <a:pt x="4563" y="673"/>
                  </a:lnTo>
                  <a:lnTo>
                    <a:pt x="4707" y="865"/>
                  </a:lnTo>
                  <a:lnTo>
                    <a:pt x="4899" y="1153"/>
                  </a:lnTo>
                  <a:lnTo>
                    <a:pt x="5139" y="1825"/>
                  </a:lnTo>
                  <a:lnTo>
                    <a:pt x="5283" y="2306"/>
                  </a:lnTo>
                  <a:lnTo>
                    <a:pt x="5283" y="2306"/>
                  </a:lnTo>
                  <a:lnTo>
                    <a:pt x="5476" y="2594"/>
                  </a:lnTo>
                  <a:lnTo>
                    <a:pt x="5572" y="2834"/>
                  </a:lnTo>
                  <a:lnTo>
                    <a:pt x="5668" y="3122"/>
                  </a:lnTo>
                  <a:lnTo>
                    <a:pt x="5668" y="3410"/>
                  </a:lnTo>
                  <a:lnTo>
                    <a:pt x="5668" y="3746"/>
                  </a:lnTo>
                  <a:lnTo>
                    <a:pt x="5572" y="3986"/>
                  </a:lnTo>
                  <a:lnTo>
                    <a:pt x="5476" y="4275"/>
                  </a:lnTo>
                  <a:lnTo>
                    <a:pt x="5283" y="4563"/>
                  </a:lnTo>
                  <a:lnTo>
                    <a:pt x="4707" y="5187"/>
                  </a:lnTo>
                  <a:lnTo>
                    <a:pt x="4707" y="5187"/>
                  </a:lnTo>
                  <a:lnTo>
                    <a:pt x="4467" y="5427"/>
                  </a:lnTo>
                  <a:lnTo>
                    <a:pt x="4179" y="5619"/>
                  </a:lnTo>
                  <a:lnTo>
                    <a:pt x="3843" y="5715"/>
                  </a:lnTo>
                  <a:lnTo>
                    <a:pt x="3555" y="5811"/>
                  </a:lnTo>
                  <a:lnTo>
                    <a:pt x="3218" y="5811"/>
                  </a:lnTo>
                  <a:lnTo>
                    <a:pt x="2882" y="5715"/>
                  </a:lnTo>
                  <a:lnTo>
                    <a:pt x="2546" y="5571"/>
                  </a:lnTo>
                  <a:lnTo>
                    <a:pt x="2258" y="5379"/>
                  </a:lnTo>
                  <a:lnTo>
                    <a:pt x="2258" y="5379"/>
                  </a:lnTo>
                  <a:lnTo>
                    <a:pt x="2258" y="5379"/>
                  </a:lnTo>
                  <a:lnTo>
                    <a:pt x="2066" y="5187"/>
                  </a:lnTo>
                  <a:lnTo>
                    <a:pt x="1922" y="4995"/>
                  </a:lnTo>
                  <a:lnTo>
                    <a:pt x="1778" y="4755"/>
                  </a:lnTo>
                  <a:lnTo>
                    <a:pt x="1730" y="4515"/>
                  </a:lnTo>
                  <a:lnTo>
                    <a:pt x="1730" y="4515"/>
                  </a:lnTo>
                  <a:lnTo>
                    <a:pt x="1153" y="4323"/>
                  </a:lnTo>
                  <a:lnTo>
                    <a:pt x="625" y="4131"/>
                  </a:lnTo>
                  <a:lnTo>
                    <a:pt x="193" y="3938"/>
                  </a:lnTo>
                  <a:lnTo>
                    <a:pt x="97" y="3842"/>
                  </a:lnTo>
                  <a:lnTo>
                    <a:pt x="49" y="37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71"/>
            <p:cNvSpPr/>
            <p:nvPr/>
          </p:nvSpPr>
          <p:spPr>
            <a:xfrm>
              <a:off x="2059475" y="2987150"/>
              <a:ext cx="335000" cy="396225"/>
            </a:xfrm>
            <a:custGeom>
              <a:avLst/>
              <a:gdLst/>
              <a:ahLst/>
              <a:cxnLst/>
              <a:rect l="l" t="t" r="r" b="b"/>
              <a:pathLst>
                <a:path w="13400" h="15849" extrusionOk="0">
                  <a:moveTo>
                    <a:pt x="4947" y="0"/>
                  </a:moveTo>
                  <a:lnTo>
                    <a:pt x="3986" y="48"/>
                  </a:lnTo>
                  <a:lnTo>
                    <a:pt x="3506" y="144"/>
                  </a:lnTo>
                  <a:lnTo>
                    <a:pt x="3074" y="240"/>
                  </a:lnTo>
                  <a:lnTo>
                    <a:pt x="2690" y="384"/>
                  </a:lnTo>
                  <a:lnTo>
                    <a:pt x="2353" y="529"/>
                  </a:lnTo>
                  <a:lnTo>
                    <a:pt x="2113" y="673"/>
                  </a:lnTo>
                  <a:lnTo>
                    <a:pt x="1873" y="913"/>
                  </a:lnTo>
                  <a:lnTo>
                    <a:pt x="1681" y="1201"/>
                  </a:lnTo>
                  <a:lnTo>
                    <a:pt x="1489" y="1537"/>
                  </a:lnTo>
                  <a:lnTo>
                    <a:pt x="1297" y="1921"/>
                  </a:lnTo>
                  <a:lnTo>
                    <a:pt x="1105" y="2401"/>
                  </a:lnTo>
                  <a:lnTo>
                    <a:pt x="817" y="3362"/>
                  </a:lnTo>
                  <a:lnTo>
                    <a:pt x="529" y="4515"/>
                  </a:lnTo>
                  <a:lnTo>
                    <a:pt x="336" y="5763"/>
                  </a:lnTo>
                  <a:lnTo>
                    <a:pt x="192" y="7060"/>
                  </a:lnTo>
                  <a:lnTo>
                    <a:pt x="48" y="8357"/>
                  </a:lnTo>
                  <a:lnTo>
                    <a:pt x="0" y="9701"/>
                  </a:lnTo>
                  <a:lnTo>
                    <a:pt x="0" y="10950"/>
                  </a:lnTo>
                  <a:lnTo>
                    <a:pt x="48" y="12151"/>
                  </a:lnTo>
                  <a:lnTo>
                    <a:pt x="144" y="13255"/>
                  </a:lnTo>
                  <a:lnTo>
                    <a:pt x="240" y="14216"/>
                  </a:lnTo>
                  <a:lnTo>
                    <a:pt x="432" y="14984"/>
                  </a:lnTo>
                  <a:lnTo>
                    <a:pt x="577" y="15272"/>
                  </a:lnTo>
                  <a:lnTo>
                    <a:pt x="673" y="15512"/>
                  </a:lnTo>
                  <a:lnTo>
                    <a:pt x="817" y="15704"/>
                  </a:lnTo>
                  <a:lnTo>
                    <a:pt x="961" y="15849"/>
                  </a:lnTo>
                  <a:lnTo>
                    <a:pt x="13399" y="15752"/>
                  </a:lnTo>
                  <a:lnTo>
                    <a:pt x="13303" y="15656"/>
                  </a:lnTo>
                  <a:lnTo>
                    <a:pt x="13159" y="15512"/>
                  </a:lnTo>
                  <a:lnTo>
                    <a:pt x="12919" y="15032"/>
                  </a:lnTo>
                  <a:lnTo>
                    <a:pt x="12727" y="14456"/>
                  </a:lnTo>
                  <a:lnTo>
                    <a:pt x="12535" y="13687"/>
                  </a:lnTo>
                  <a:lnTo>
                    <a:pt x="12199" y="11766"/>
                  </a:lnTo>
                  <a:lnTo>
                    <a:pt x="11862" y="9557"/>
                  </a:lnTo>
                  <a:lnTo>
                    <a:pt x="11622" y="8405"/>
                  </a:lnTo>
                  <a:lnTo>
                    <a:pt x="11382" y="7204"/>
                  </a:lnTo>
                  <a:lnTo>
                    <a:pt x="11094" y="6051"/>
                  </a:lnTo>
                  <a:lnTo>
                    <a:pt x="10806" y="4899"/>
                  </a:lnTo>
                  <a:lnTo>
                    <a:pt x="10422" y="3794"/>
                  </a:lnTo>
                  <a:lnTo>
                    <a:pt x="9989" y="2786"/>
                  </a:lnTo>
                  <a:lnTo>
                    <a:pt x="9749" y="2305"/>
                  </a:lnTo>
                  <a:lnTo>
                    <a:pt x="9461" y="1873"/>
                  </a:lnTo>
                  <a:lnTo>
                    <a:pt x="9221" y="1441"/>
                  </a:lnTo>
                  <a:lnTo>
                    <a:pt x="8885" y="1057"/>
                  </a:lnTo>
                  <a:lnTo>
                    <a:pt x="8693" y="865"/>
                  </a:lnTo>
                  <a:lnTo>
                    <a:pt x="8453" y="673"/>
                  </a:lnTo>
                  <a:lnTo>
                    <a:pt x="8117" y="529"/>
                  </a:lnTo>
                  <a:lnTo>
                    <a:pt x="7780" y="384"/>
                  </a:lnTo>
                  <a:lnTo>
                    <a:pt x="6916" y="192"/>
                  </a:lnTo>
                  <a:lnTo>
                    <a:pt x="5955" y="48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71"/>
            <p:cNvSpPr/>
            <p:nvPr/>
          </p:nvSpPr>
          <p:spPr>
            <a:xfrm>
              <a:off x="2059475" y="2987150"/>
              <a:ext cx="335000" cy="396225"/>
            </a:xfrm>
            <a:custGeom>
              <a:avLst/>
              <a:gdLst/>
              <a:ahLst/>
              <a:cxnLst/>
              <a:rect l="l" t="t" r="r" b="b"/>
              <a:pathLst>
                <a:path w="13400" h="15849" fill="none" extrusionOk="0">
                  <a:moveTo>
                    <a:pt x="13399" y="15752"/>
                  </a:moveTo>
                  <a:lnTo>
                    <a:pt x="13399" y="15752"/>
                  </a:lnTo>
                  <a:lnTo>
                    <a:pt x="13303" y="15656"/>
                  </a:lnTo>
                  <a:lnTo>
                    <a:pt x="13159" y="15512"/>
                  </a:lnTo>
                  <a:lnTo>
                    <a:pt x="12919" y="15032"/>
                  </a:lnTo>
                  <a:lnTo>
                    <a:pt x="12727" y="14456"/>
                  </a:lnTo>
                  <a:lnTo>
                    <a:pt x="12535" y="13687"/>
                  </a:lnTo>
                  <a:lnTo>
                    <a:pt x="12199" y="11766"/>
                  </a:lnTo>
                  <a:lnTo>
                    <a:pt x="11862" y="9557"/>
                  </a:lnTo>
                  <a:lnTo>
                    <a:pt x="11622" y="8405"/>
                  </a:lnTo>
                  <a:lnTo>
                    <a:pt x="11382" y="7204"/>
                  </a:lnTo>
                  <a:lnTo>
                    <a:pt x="11094" y="6051"/>
                  </a:lnTo>
                  <a:lnTo>
                    <a:pt x="10806" y="4899"/>
                  </a:lnTo>
                  <a:lnTo>
                    <a:pt x="10422" y="3794"/>
                  </a:lnTo>
                  <a:lnTo>
                    <a:pt x="9989" y="2786"/>
                  </a:lnTo>
                  <a:lnTo>
                    <a:pt x="9749" y="2305"/>
                  </a:lnTo>
                  <a:lnTo>
                    <a:pt x="9461" y="1873"/>
                  </a:lnTo>
                  <a:lnTo>
                    <a:pt x="9221" y="1441"/>
                  </a:lnTo>
                  <a:lnTo>
                    <a:pt x="8885" y="1057"/>
                  </a:lnTo>
                  <a:lnTo>
                    <a:pt x="8885" y="1057"/>
                  </a:lnTo>
                  <a:lnTo>
                    <a:pt x="8693" y="865"/>
                  </a:lnTo>
                  <a:lnTo>
                    <a:pt x="8453" y="673"/>
                  </a:lnTo>
                  <a:lnTo>
                    <a:pt x="8117" y="529"/>
                  </a:lnTo>
                  <a:lnTo>
                    <a:pt x="7780" y="384"/>
                  </a:lnTo>
                  <a:lnTo>
                    <a:pt x="6916" y="192"/>
                  </a:lnTo>
                  <a:lnTo>
                    <a:pt x="5955" y="48"/>
                  </a:lnTo>
                  <a:lnTo>
                    <a:pt x="4947" y="0"/>
                  </a:lnTo>
                  <a:lnTo>
                    <a:pt x="3986" y="48"/>
                  </a:lnTo>
                  <a:lnTo>
                    <a:pt x="3506" y="144"/>
                  </a:lnTo>
                  <a:lnTo>
                    <a:pt x="3074" y="240"/>
                  </a:lnTo>
                  <a:lnTo>
                    <a:pt x="2690" y="384"/>
                  </a:lnTo>
                  <a:lnTo>
                    <a:pt x="2353" y="529"/>
                  </a:lnTo>
                  <a:lnTo>
                    <a:pt x="2353" y="529"/>
                  </a:lnTo>
                  <a:lnTo>
                    <a:pt x="2113" y="673"/>
                  </a:lnTo>
                  <a:lnTo>
                    <a:pt x="1873" y="913"/>
                  </a:lnTo>
                  <a:lnTo>
                    <a:pt x="1681" y="1201"/>
                  </a:lnTo>
                  <a:lnTo>
                    <a:pt x="1489" y="1537"/>
                  </a:lnTo>
                  <a:lnTo>
                    <a:pt x="1297" y="1921"/>
                  </a:lnTo>
                  <a:lnTo>
                    <a:pt x="1105" y="2401"/>
                  </a:lnTo>
                  <a:lnTo>
                    <a:pt x="817" y="3362"/>
                  </a:lnTo>
                  <a:lnTo>
                    <a:pt x="529" y="4515"/>
                  </a:lnTo>
                  <a:lnTo>
                    <a:pt x="336" y="5763"/>
                  </a:lnTo>
                  <a:lnTo>
                    <a:pt x="192" y="7060"/>
                  </a:lnTo>
                  <a:lnTo>
                    <a:pt x="48" y="8357"/>
                  </a:lnTo>
                  <a:lnTo>
                    <a:pt x="0" y="9701"/>
                  </a:lnTo>
                  <a:lnTo>
                    <a:pt x="0" y="10950"/>
                  </a:lnTo>
                  <a:lnTo>
                    <a:pt x="48" y="12151"/>
                  </a:lnTo>
                  <a:lnTo>
                    <a:pt x="144" y="13255"/>
                  </a:lnTo>
                  <a:lnTo>
                    <a:pt x="240" y="14216"/>
                  </a:lnTo>
                  <a:lnTo>
                    <a:pt x="432" y="14984"/>
                  </a:lnTo>
                  <a:lnTo>
                    <a:pt x="577" y="15272"/>
                  </a:lnTo>
                  <a:lnTo>
                    <a:pt x="673" y="15512"/>
                  </a:lnTo>
                  <a:lnTo>
                    <a:pt x="817" y="15704"/>
                  </a:lnTo>
                  <a:lnTo>
                    <a:pt x="961" y="15849"/>
                  </a:lnTo>
                  <a:lnTo>
                    <a:pt x="13399" y="157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71"/>
            <p:cNvSpPr/>
            <p:nvPr/>
          </p:nvSpPr>
          <p:spPr>
            <a:xfrm>
              <a:off x="2059475" y="2987150"/>
              <a:ext cx="335000" cy="396225"/>
            </a:xfrm>
            <a:custGeom>
              <a:avLst/>
              <a:gdLst/>
              <a:ahLst/>
              <a:cxnLst/>
              <a:rect l="l" t="t" r="r" b="b"/>
              <a:pathLst>
                <a:path w="13400" h="15849" extrusionOk="0">
                  <a:moveTo>
                    <a:pt x="4947" y="0"/>
                  </a:moveTo>
                  <a:lnTo>
                    <a:pt x="3986" y="48"/>
                  </a:lnTo>
                  <a:lnTo>
                    <a:pt x="3506" y="144"/>
                  </a:lnTo>
                  <a:lnTo>
                    <a:pt x="3074" y="240"/>
                  </a:lnTo>
                  <a:lnTo>
                    <a:pt x="2690" y="384"/>
                  </a:lnTo>
                  <a:lnTo>
                    <a:pt x="2353" y="529"/>
                  </a:lnTo>
                  <a:lnTo>
                    <a:pt x="2113" y="673"/>
                  </a:lnTo>
                  <a:lnTo>
                    <a:pt x="1873" y="913"/>
                  </a:lnTo>
                  <a:lnTo>
                    <a:pt x="1681" y="1201"/>
                  </a:lnTo>
                  <a:lnTo>
                    <a:pt x="1489" y="1537"/>
                  </a:lnTo>
                  <a:lnTo>
                    <a:pt x="1297" y="1921"/>
                  </a:lnTo>
                  <a:lnTo>
                    <a:pt x="1105" y="2401"/>
                  </a:lnTo>
                  <a:lnTo>
                    <a:pt x="817" y="3362"/>
                  </a:lnTo>
                  <a:lnTo>
                    <a:pt x="529" y="4515"/>
                  </a:lnTo>
                  <a:lnTo>
                    <a:pt x="336" y="5763"/>
                  </a:lnTo>
                  <a:lnTo>
                    <a:pt x="192" y="7060"/>
                  </a:lnTo>
                  <a:lnTo>
                    <a:pt x="48" y="8357"/>
                  </a:lnTo>
                  <a:lnTo>
                    <a:pt x="0" y="9701"/>
                  </a:lnTo>
                  <a:lnTo>
                    <a:pt x="0" y="10950"/>
                  </a:lnTo>
                  <a:lnTo>
                    <a:pt x="48" y="12151"/>
                  </a:lnTo>
                  <a:lnTo>
                    <a:pt x="144" y="13255"/>
                  </a:lnTo>
                  <a:lnTo>
                    <a:pt x="240" y="14216"/>
                  </a:lnTo>
                  <a:lnTo>
                    <a:pt x="432" y="14984"/>
                  </a:lnTo>
                  <a:lnTo>
                    <a:pt x="577" y="15272"/>
                  </a:lnTo>
                  <a:lnTo>
                    <a:pt x="673" y="15512"/>
                  </a:lnTo>
                  <a:lnTo>
                    <a:pt x="817" y="15704"/>
                  </a:lnTo>
                  <a:lnTo>
                    <a:pt x="961" y="15849"/>
                  </a:lnTo>
                  <a:lnTo>
                    <a:pt x="13399" y="15752"/>
                  </a:lnTo>
                  <a:lnTo>
                    <a:pt x="13303" y="15656"/>
                  </a:lnTo>
                  <a:lnTo>
                    <a:pt x="13159" y="15512"/>
                  </a:lnTo>
                  <a:lnTo>
                    <a:pt x="12919" y="15032"/>
                  </a:lnTo>
                  <a:lnTo>
                    <a:pt x="12727" y="14456"/>
                  </a:lnTo>
                  <a:lnTo>
                    <a:pt x="12535" y="13687"/>
                  </a:lnTo>
                  <a:lnTo>
                    <a:pt x="12199" y="11766"/>
                  </a:lnTo>
                  <a:lnTo>
                    <a:pt x="11862" y="9557"/>
                  </a:lnTo>
                  <a:lnTo>
                    <a:pt x="11622" y="8405"/>
                  </a:lnTo>
                  <a:lnTo>
                    <a:pt x="11382" y="7204"/>
                  </a:lnTo>
                  <a:lnTo>
                    <a:pt x="11094" y="6051"/>
                  </a:lnTo>
                  <a:lnTo>
                    <a:pt x="10806" y="4899"/>
                  </a:lnTo>
                  <a:lnTo>
                    <a:pt x="10422" y="3794"/>
                  </a:lnTo>
                  <a:lnTo>
                    <a:pt x="9989" y="2786"/>
                  </a:lnTo>
                  <a:lnTo>
                    <a:pt x="9749" y="2305"/>
                  </a:lnTo>
                  <a:lnTo>
                    <a:pt x="9461" y="1873"/>
                  </a:lnTo>
                  <a:lnTo>
                    <a:pt x="9221" y="1441"/>
                  </a:lnTo>
                  <a:lnTo>
                    <a:pt x="8885" y="1057"/>
                  </a:lnTo>
                  <a:lnTo>
                    <a:pt x="8693" y="865"/>
                  </a:lnTo>
                  <a:lnTo>
                    <a:pt x="8453" y="673"/>
                  </a:lnTo>
                  <a:lnTo>
                    <a:pt x="8117" y="529"/>
                  </a:lnTo>
                  <a:lnTo>
                    <a:pt x="7780" y="384"/>
                  </a:lnTo>
                  <a:lnTo>
                    <a:pt x="6916" y="192"/>
                  </a:lnTo>
                  <a:lnTo>
                    <a:pt x="5955" y="48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71"/>
            <p:cNvSpPr/>
            <p:nvPr/>
          </p:nvSpPr>
          <p:spPr>
            <a:xfrm>
              <a:off x="2059475" y="2987150"/>
              <a:ext cx="335000" cy="396225"/>
            </a:xfrm>
            <a:custGeom>
              <a:avLst/>
              <a:gdLst/>
              <a:ahLst/>
              <a:cxnLst/>
              <a:rect l="l" t="t" r="r" b="b"/>
              <a:pathLst>
                <a:path w="13400" h="15849" fill="none" extrusionOk="0">
                  <a:moveTo>
                    <a:pt x="13399" y="15752"/>
                  </a:moveTo>
                  <a:lnTo>
                    <a:pt x="13399" y="15752"/>
                  </a:lnTo>
                  <a:lnTo>
                    <a:pt x="13303" y="15656"/>
                  </a:lnTo>
                  <a:lnTo>
                    <a:pt x="13159" y="15512"/>
                  </a:lnTo>
                  <a:lnTo>
                    <a:pt x="12919" y="15032"/>
                  </a:lnTo>
                  <a:lnTo>
                    <a:pt x="12727" y="14456"/>
                  </a:lnTo>
                  <a:lnTo>
                    <a:pt x="12535" y="13687"/>
                  </a:lnTo>
                  <a:lnTo>
                    <a:pt x="12199" y="11766"/>
                  </a:lnTo>
                  <a:lnTo>
                    <a:pt x="11862" y="9557"/>
                  </a:lnTo>
                  <a:lnTo>
                    <a:pt x="11622" y="8405"/>
                  </a:lnTo>
                  <a:lnTo>
                    <a:pt x="11382" y="7204"/>
                  </a:lnTo>
                  <a:lnTo>
                    <a:pt x="11094" y="6051"/>
                  </a:lnTo>
                  <a:lnTo>
                    <a:pt x="10806" y="4899"/>
                  </a:lnTo>
                  <a:lnTo>
                    <a:pt x="10422" y="3794"/>
                  </a:lnTo>
                  <a:lnTo>
                    <a:pt x="9989" y="2786"/>
                  </a:lnTo>
                  <a:lnTo>
                    <a:pt x="9749" y="2305"/>
                  </a:lnTo>
                  <a:lnTo>
                    <a:pt x="9461" y="1873"/>
                  </a:lnTo>
                  <a:lnTo>
                    <a:pt x="9221" y="1441"/>
                  </a:lnTo>
                  <a:lnTo>
                    <a:pt x="8885" y="1057"/>
                  </a:lnTo>
                  <a:lnTo>
                    <a:pt x="8885" y="1057"/>
                  </a:lnTo>
                  <a:lnTo>
                    <a:pt x="8693" y="865"/>
                  </a:lnTo>
                  <a:lnTo>
                    <a:pt x="8453" y="673"/>
                  </a:lnTo>
                  <a:lnTo>
                    <a:pt x="8117" y="529"/>
                  </a:lnTo>
                  <a:lnTo>
                    <a:pt x="7780" y="384"/>
                  </a:lnTo>
                  <a:lnTo>
                    <a:pt x="6916" y="192"/>
                  </a:lnTo>
                  <a:lnTo>
                    <a:pt x="5955" y="48"/>
                  </a:lnTo>
                  <a:lnTo>
                    <a:pt x="4947" y="0"/>
                  </a:lnTo>
                  <a:lnTo>
                    <a:pt x="3986" y="48"/>
                  </a:lnTo>
                  <a:lnTo>
                    <a:pt x="3506" y="144"/>
                  </a:lnTo>
                  <a:lnTo>
                    <a:pt x="3074" y="240"/>
                  </a:lnTo>
                  <a:lnTo>
                    <a:pt x="2690" y="384"/>
                  </a:lnTo>
                  <a:lnTo>
                    <a:pt x="2353" y="529"/>
                  </a:lnTo>
                  <a:lnTo>
                    <a:pt x="2353" y="529"/>
                  </a:lnTo>
                  <a:lnTo>
                    <a:pt x="2113" y="673"/>
                  </a:lnTo>
                  <a:lnTo>
                    <a:pt x="1873" y="913"/>
                  </a:lnTo>
                  <a:lnTo>
                    <a:pt x="1681" y="1201"/>
                  </a:lnTo>
                  <a:lnTo>
                    <a:pt x="1489" y="1537"/>
                  </a:lnTo>
                  <a:lnTo>
                    <a:pt x="1297" y="1921"/>
                  </a:lnTo>
                  <a:lnTo>
                    <a:pt x="1105" y="2401"/>
                  </a:lnTo>
                  <a:lnTo>
                    <a:pt x="817" y="3362"/>
                  </a:lnTo>
                  <a:lnTo>
                    <a:pt x="529" y="4515"/>
                  </a:lnTo>
                  <a:lnTo>
                    <a:pt x="336" y="5763"/>
                  </a:lnTo>
                  <a:lnTo>
                    <a:pt x="192" y="7060"/>
                  </a:lnTo>
                  <a:lnTo>
                    <a:pt x="48" y="8357"/>
                  </a:lnTo>
                  <a:lnTo>
                    <a:pt x="0" y="9701"/>
                  </a:lnTo>
                  <a:lnTo>
                    <a:pt x="0" y="10950"/>
                  </a:lnTo>
                  <a:lnTo>
                    <a:pt x="48" y="12151"/>
                  </a:lnTo>
                  <a:lnTo>
                    <a:pt x="144" y="13255"/>
                  </a:lnTo>
                  <a:lnTo>
                    <a:pt x="240" y="14216"/>
                  </a:lnTo>
                  <a:lnTo>
                    <a:pt x="432" y="14984"/>
                  </a:lnTo>
                  <a:lnTo>
                    <a:pt x="577" y="15272"/>
                  </a:lnTo>
                  <a:lnTo>
                    <a:pt x="673" y="15512"/>
                  </a:lnTo>
                  <a:lnTo>
                    <a:pt x="817" y="15704"/>
                  </a:lnTo>
                  <a:lnTo>
                    <a:pt x="961" y="15849"/>
                  </a:lnTo>
                  <a:lnTo>
                    <a:pt x="13399" y="157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71"/>
            <p:cNvSpPr/>
            <p:nvPr/>
          </p:nvSpPr>
          <p:spPr>
            <a:xfrm>
              <a:off x="2297200" y="3032775"/>
              <a:ext cx="54050" cy="106875"/>
            </a:xfrm>
            <a:custGeom>
              <a:avLst/>
              <a:gdLst/>
              <a:ahLst/>
              <a:cxnLst/>
              <a:rect l="l" t="t" r="r" b="b"/>
              <a:pathLst>
                <a:path w="2162" h="4275" extrusionOk="0">
                  <a:moveTo>
                    <a:pt x="961" y="0"/>
                  </a:moveTo>
                  <a:lnTo>
                    <a:pt x="0" y="96"/>
                  </a:lnTo>
                  <a:lnTo>
                    <a:pt x="480" y="1009"/>
                  </a:lnTo>
                  <a:lnTo>
                    <a:pt x="913" y="2017"/>
                  </a:lnTo>
                  <a:lnTo>
                    <a:pt x="1297" y="3122"/>
                  </a:lnTo>
                  <a:lnTo>
                    <a:pt x="1633" y="4274"/>
                  </a:lnTo>
                  <a:lnTo>
                    <a:pt x="1921" y="3890"/>
                  </a:lnTo>
                  <a:lnTo>
                    <a:pt x="2161" y="3458"/>
                  </a:lnTo>
                  <a:lnTo>
                    <a:pt x="1921" y="2546"/>
                  </a:lnTo>
                  <a:lnTo>
                    <a:pt x="1633" y="1681"/>
                  </a:lnTo>
                  <a:lnTo>
                    <a:pt x="1297" y="817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463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71"/>
            <p:cNvSpPr/>
            <p:nvPr/>
          </p:nvSpPr>
          <p:spPr>
            <a:xfrm>
              <a:off x="2297200" y="3032775"/>
              <a:ext cx="54050" cy="106875"/>
            </a:xfrm>
            <a:custGeom>
              <a:avLst/>
              <a:gdLst/>
              <a:ahLst/>
              <a:cxnLst/>
              <a:rect l="l" t="t" r="r" b="b"/>
              <a:pathLst>
                <a:path w="2162" h="4275" fill="none" extrusionOk="0">
                  <a:moveTo>
                    <a:pt x="961" y="0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480" y="1009"/>
                  </a:lnTo>
                  <a:lnTo>
                    <a:pt x="913" y="2017"/>
                  </a:lnTo>
                  <a:lnTo>
                    <a:pt x="1297" y="3122"/>
                  </a:lnTo>
                  <a:lnTo>
                    <a:pt x="1633" y="4274"/>
                  </a:lnTo>
                  <a:lnTo>
                    <a:pt x="1633" y="4274"/>
                  </a:lnTo>
                  <a:lnTo>
                    <a:pt x="1921" y="3890"/>
                  </a:lnTo>
                  <a:lnTo>
                    <a:pt x="2161" y="3458"/>
                  </a:lnTo>
                  <a:lnTo>
                    <a:pt x="2161" y="3458"/>
                  </a:lnTo>
                  <a:lnTo>
                    <a:pt x="1921" y="2546"/>
                  </a:lnTo>
                  <a:lnTo>
                    <a:pt x="1633" y="1681"/>
                  </a:lnTo>
                  <a:lnTo>
                    <a:pt x="1297" y="817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71"/>
            <p:cNvSpPr/>
            <p:nvPr/>
          </p:nvSpPr>
          <p:spPr>
            <a:xfrm>
              <a:off x="2039050" y="3109600"/>
              <a:ext cx="24050" cy="36050"/>
            </a:xfrm>
            <a:custGeom>
              <a:avLst/>
              <a:gdLst/>
              <a:ahLst/>
              <a:cxnLst/>
              <a:rect l="l" t="t" r="r" b="b"/>
              <a:pathLst>
                <a:path w="962" h="1442" extrusionOk="0">
                  <a:moveTo>
                    <a:pt x="97" y="1"/>
                  </a:moveTo>
                  <a:lnTo>
                    <a:pt x="1" y="1057"/>
                  </a:lnTo>
                  <a:lnTo>
                    <a:pt x="865" y="1442"/>
                  </a:lnTo>
                  <a:lnTo>
                    <a:pt x="961" y="433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A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71"/>
            <p:cNvSpPr/>
            <p:nvPr/>
          </p:nvSpPr>
          <p:spPr>
            <a:xfrm>
              <a:off x="2039050" y="3109600"/>
              <a:ext cx="24050" cy="36050"/>
            </a:xfrm>
            <a:custGeom>
              <a:avLst/>
              <a:gdLst/>
              <a:ahLst/>
              <a:cxnLst/>
              <a:rect l="l" t="t" r="r" b="b"/>
              <a:pathLst>
                <a:path w="962" h="1442" fill="none" extrusionOk="0">
                  <a:moveTo>
                    <a:pt x="97" y="1"/>
                  </a:moveTo>
                  <a:lnTo>
                    <a:pt x="97" y="1"/>
                  </a:lnTo>
                  <a:lnTo>
                    <a:pt x="1" y="1057"/>
                  </a:lnTo>
                  <a:lnTo>
                    <a:pt x="1" y="1057"/>
                  </a:lnTo>
                  <a:lnTo>
                    <a:pt x="865" y="1442"/>
                  </a:lnTo>
                  <a:lnTo>
                    <a:pt x="865" y="1442"/>
                  </a:lnTo>
                  <a:lnTo>
                    <a:pt x="961" y="433"/>
                  </a:lnTo>
                  <a:lnTo>
                    <a:pt x="961" y="433"/>
                  </a:lnTo>
                  <a:lnTo>
                    <a:pt x="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71"/>
            <p:cNvSpPr/>
            <p:nvPr/>
          </p:nvSpPr>
          <p:spPr>
            <a:xfrm>
              <a:off x="2060675" y="3120425"/>
              <a:ext cx="8425" cy="27625"/>
            </a:xfrm>
            <a:custGeom>
              <a:avLst/>
              <a:gdLst/>
              <a:ahLst/>
              <a:cxnLst/>
              <a:rect l="l" t="t" r="r" b="b"/>
              <a:pathLst>
                <a:path w="337" h="1105" extrusionOk="0">
                  <a:moveTo>
                    <a:pt x="96" y="0"/>
                  </a:moveTo>
                  <a:lnTo>
                    <a:pt x="0" y="1009"/>
                  </a:lnTo>
                  <a:lnTo>
                    <a:pt x="192" y="1105"/>
                  </a:lnTo>
                  <a:lnTo>
                    <a:pt x="33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7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71"/>
            <p:cNvSpPr/>
            <p:nvPr/>
          </p:nvSpPr>
          <p:spPr>
            <a:xfrm>
              <a:off x="2060675" y="3120425"/>
              <a:ext cx="8425" cy="27625"/>
            </a:xfrm>
            <a:custGeom>
              <a:avLst/>
              <a:gdLst/>
              <a:ahLst/>
              <a:cxnLst/>
              <a:rect l="l" t="t" r="r" b="b"/>
              <a:pathLst>
                <a:path w="337" h="1105" fill="none" extrusionOk="0">
                  <a:moveTo>
                    <a:pt x="96" y="0"/>
                  </a:moveTo>
                  <a:lnTo>
                    <a:pt x="96" y="0"/>
                  </a:lnTo>
                  <a:lnTo>
                    <a:pt x="0" y="1009"/>
                  </a:lnTo>
                  <a:lnTo>
                    <a:pt x="0" y="1009"/>
                  </a:lnTo>
                  <a:lnTo>
                    <a:pt x="192" y="1105"/>
                  </a:lnTo>
                  <a:lnTo>
                    <a:pt x="192" y="1105"/>
                  </a:lnTo>
                  <a:lnTo>
                    <a:pt x="336" y="96"/>
                  </a:lnTo>
                  <a:lnTo>
                    <a:pt x="336" y="96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71"/>
            <p:cNvSpPr/>
            <p:nvPr/>
          </p:nvSpPr>
          <p:spPr>
            <a:xfrm>
              <a:off x="2065475" y="3035175"/>
              <a:ext cx="272575" cy="153700"/>
            </a:xfrm>
            <a:custGeom>
              <a:avLst/>
              <a:gdLst/>
              <a:ahLst/>
              <a:cxnLst/>
              <a:rect l="l" t="t" r="r" b="b"/>
              <a:pathLst>
                <a:path w="10903" h="6148" extrusionOk="0">
                  <a:moveTo>
                    <a:pt x="9269" y="0"/>
                  </a:moveTo>
                  <a:lnTo>
                    <a:pt x="7396" y="192"/>
                  </a:lnTo>
                  <a:lnTo>
                    <a:pt x="7684" y="240"/>
                  </a:lnTo>
                  <a:lnTo>
                    <a:pt x="7973" y="384"/>
                  </a:lnTo>
                  <a:lnTo>
                    <a:pt x="8213" y="577"/>
                  </a:lnTo>
                  <a:lnTo>
                    <a:pt x="8501" y="769"/>
                  </a:lnTo>
                  <a:lnTo>
                    <a:pt x="8693" y="961"/>
                  </a:lnTo>
                  <a:lnTo>
                    <a:pt x="8933" y="1201"/>
                  </a:lnTo>
                  <a:lnTo>
                    <a:pt x="9077" y="1489"/>
                  </a:lnTo>
                  <a:lnTo>
                    <a:pt x="9221" y="1777"/>
                  </a:lnTo>
                  <a:lnTo>
                    <a:pt x="9749" y="3026"/>
                  </a:lnTo>
                  <a:lnTo>
                    <a:pt x="9798" y="3314"/>
                  </a:lnTo>
                  <a:lnTo>
                    <a:pt x="9846" y="3554"/>
                  </a:lnTo>
                  <a:lnTo>
                    <a:pt x="9798" y="3842"/>
                  </a:lnTo>
                  <a:lnTo>
                    <a:pt x="9701" y="4082"/>
                  </a:lnTo>
                  <a:lnTo>
                    <a:pt x="9557" y="4274"/>
                  </a:lnTo>
                  <a:lnTo>
                    <a:pt x="9365" y="4467"/>
                  </a:lnTo>
                  <a:lnTo>
                    <a:pt x="9125" y="4611"/>
                  </a:lnTo>
                  <a:lnTo>
                    <a:pt x="8885" y="4707"/>
                  </a:lnTo>
                  <a:lnTo>
                    <a:pt x="8213" y="4803"/>
                  </a:lnTo>
                  <a:lnTo>
                    <a:pt x="7588" y="4899"/>
                  </a:lnTo>
                  <a:lnTo>
                    <a:pt x="6964" y="4947"/>
                  </a:lnTo>
                  <a:lnTo>
                    <a:pt x="5475" y="4947"/>
                  </a:lnTo>
                  <a:lnTo>
                    <a:pt x="4707" y="4851"/>
                  </a:lnTo>
                  <a:lnTo>
                    <a:pt x="3890" y="4707"/>
                  </a:lnTo>
                  <a:lnTo>
                    <a:pt x="3122" y="4563"/>
                  </a:lnTo>
                  <a:lnTo>
                    <a:pt x="2354" y="4371"/>
                  </a:lnTo>
                  <a:lnTo>
                    <a:pt x="1585" y="4082"/>
                  </a:lnTo>
                  <a:lnTo>
                    <a:pt x="865" y="3842"/>
                  </a:lnTo>
                  <a:lnTo>
                    <a:pt x="144" y="3506"/>
                  </a:lnTo>
                  <a:lnTo>
                    <a:pt x="0" y="4515"/>
                  </a:lnTo>
                  <a:lnTo>
                    <a:pt x="1489" y="5139"/>
                  </a:lnTo>
                  <a:lnTo>
                    <a:pt x="2258" y="5427"/>
                  </a:lnTo>
                  <a:lnTo>
                    <a:pt x="3074" y="5667"/>
                  </a:lnTo>
                  <a:lnTo>
                    <a:pt x="3890" y="5859"/>
                  </a:lnTo>
                  <a:lnTo>
                    <a:pt x="4707" y="6003"/>
                  </a:lnTo>
                  <a:lnTo>
                    <a:pt x="5523" y="6147"/>
                  </a:lnTo>
                  <a:lnTo>
                    <a:pt x="7012" y="6147"/>
                  </a:lnTo>
                  <a:lnTo>
                    <a:pt x="7636" y="6051"/>
                  </a:lnTo>
                  <a:lnTo>
                    <a:pt x="8261" y="5907"/>
                  </a:lnTo>
                  <a:lnTo>
                    <a:pt x="8837" y="5715"/>
                  </a:lnTo>
                  <a:lnTo>
                    <a:pt x="9413" y="5427"/>
                  </a:lnTo>
                  <a:lnTo>
                    <a:pt x="9942" y="5091"/>
                  </a:lnTo>
                  <a:lnTo>
                    <a:pt x="10422" y="4659"/>
                  </a:lnTo>
                  <a:lnTo>
                    <a:pt x="10902" y="4178"/>
                  </a:lnTo>
                  <a:lnTo>
                    <a:pt x="10566" y="3026"/>
                  </a:lnTo>
                  <a:lnTo>
                    <a:pt x="10182" y="1921"/>
                  </a:lnTo>
                  <a:lnTo>
                    <a:pt x="9749" y="913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71"/>
            <p:cNvSpPr/>
            <p:nvPr/>
          </p:nvSpPr>
          <p:spPr>
            <a:xfrm>
              <a:off x="2065475" y="3035175"/>
              <a:ext cx="272575" cy="153700"/>
            </a:xfrm>
            <a:custGeom>
              <a:avLst/>
              <a:gdLst/>
              <a:ahLst/>
              <a:cxnLst/>
              <a:rect l="l" t="t" r="r" b="b"/>
              <a:pathLst>
                <a:path w="10903" h="6148" fill="none" extrusionOk="0">
                  <a:moveTo>
                    <a:pt x="9269" y="0"/>
                  </a:moveTo>
                  <a:lnTo>
                    <a:pt x="7396" y="192"/>
                  </a:lnTo>
                  <a:lnTo>
                    <a:pt x="7396" y="192"/>
                  </a:lnTo>
                  <a:lnTo>
                    <a:pt x="7684" y="240"/>
                  </a:lnTo>
                  <a:lnTo>
                    <a:pt x="7973" y="384"/>
                  </a:lnTo>
                  <a:lnTo>
                    <a:pt x="8213" y="577"/>
                  </a:lnTo>
                  <a:lnTo>
                    <a:pt x="8501" y="769"/>
                  </a:lnTo>
                  <a:lnTo>
                    <a:pt x="8693" y="961"/>
                  </a:lnTo>
                  <a:lnTo>
                    <a:pt x="8933" y="1201"/>
                  </a:lnTo>
                  <a:lnTo>
                    <a:pt x="9077" y="1489"/>
                  </a:lnTo>
                  <a:lnTo>
                    <a:pt x="9221" y="1777"/>
                  </a:lnTo>
                  <a:lnTo>
                    <a:pt x="9749" y="3026"/>
                  </a:lnTo>
                  <a:lnTo>
                    <a:pt x="9749" y="3026"/>
                  </a:lnTo>
                  <a:lnTo>
                    <a:pt x="9798" y="3314"/>
                  </a:lnTo>
                  <a:lnTo>
                    <a:pt x="9846" y="3554"/>
                  </a:lnTo>
                  <a:lnTo>
                    <a:pt x="9798" y="3842"/>
                  </a:lnTo>
                  <a:lnTo>
                    <a:pt x="9701" y="4082"/>
                  </a:lnTo>
                  <a:lnTo>
                    <a:pt x="9557" y="4274"/>
                  </a:lnTo>
                  <a:lnTo>
                    <a:pt x="9365" y="4467"/>
                  </a:lnTo>
                  <a:lnTo>
                    <a:pt x="9125" y="4611"/>
                  </a:lnTo>
                  <a:lnTo>
                    <a:pt x="8885" y="4707"/>
                  </a:lnTo>
                  <a:lnTo>
                    <a:pt x="8885" y="4707"/>
                  </a:lnTo>
                  <a:lnTo>
                    <a:pt x="8213" y="4803"/>
                  </a:lnTo>
                  <a:lnTo>
                    <a:pt x="7588" y="4899"/>
                  </a:lnTo>
                  <a:lnTo>
                    <a:pt x="6964" y="4947"/>
                  </a:lnTo>
                  <a:lnTo>
                    <a:pt x="6340" y="4947"/>
                  </a:lnTo>
                  <a:lnTo>
                    <a:pt x="6340" y="4947"/>
                  </a:lnTo>
                  <a:lnTo>
                    <a:pt x="5475" y="4947"/>
                  </a:lnTo>
                  <a:lnTo>
                    <a:pt x="4707" y="4851"/>
                  </a:lnTo>
                  <a:lnTo>
                    <a:pt x="3890" y="4707"/>
                  </a:lnTo>
                  <a:lnTo>
                    <a:pt x="3122" y="4563"/>
                  </a:lnTo>
                  <a:lnTo>
                    <a:pt x="2354" y="4371"/>
                  </a:lnTo>
                  <a:lnTo>
                    <a:pt x="1585" y="4082"/>
                  </a:lnTo>
                  <a:lnTo>
                    <a:pt x="865" y="3842"/>
                  </a:lnTo>
                  <a:lnTo>
                    <a:pt x="144" y="3506"/>
                  </a:lnTo>
                  <a:lnTo>
                    <a:pt x="144" y="3506"/>
                  </a:lnTo>
                  <a:lnTo>
                    <a:pt x="0" y="4515"/>
                  </a:lnTo>
                  <a:lnTo>
                    <a:pt x="0" y="4515"/>
                  </a:lnTo>
                  <a:lnTo>
                    <a:pt x="1489" y="5139"/>
                  </a:lnTo>
                  <a:lnTo>
                    <a:pt x="2258" y="5427"/>
                  </a:lnTo>
                  <a:lnTo>
                    <a:pt x="3074" y="5667"/>
                  </a:lnTo>
                  <a:lnTo>
                    <a:pt x="3890" y="5859"/>
                  </a:lnTo>
                  <a:lnTo>
                    <a:pt x="4707" y="6003"/>
                  </a:lnTo>
                  <a:lnTo>
                    <a:pt x="5523" y="6147"/>
                  </a:lnTo>
                  <a:lnTo>
                    <a:pt x="6340" y="6147"/>
                  </a:lnTo>
                  <a:lnTo>
                    <a:pt x="6340" y="6147"/>
                  </a:lnTo>
                  <a:lnTo>
                    <a:pt x="7012" y="6147"/>
                  </a:lnTo>
                  <a:lnTo>
                    <a:pt x="7636" y="6051"/>
                  </a:lnTo>
                  <a:lnTo>
                    <a:pt x="8261" y="5907"/>
                  </a:lnTo>
                  <a:lnTo>
                    <a:pt x="8837" y="5715"/>
                  </a:lnTo>
                  <a:lnTo>
                    <a:pt x="9413" y="5427"/>
                  </a:lnTo>
                  <a:lnTo>
                    <a:pt x="9942" y="5091"/>
                  </a:lnTo>
                  <a:lnTo>
                    <a:pt x="10422" y="4659"/>
                  </a:lnTo>
                  <a:lnTo>
                    <a:pt x="10902" y="4178"/>
                  </a:lnTo>
                  <a:lnTo>
                    <a:pt x="10902" y="4178"/>
                  </a:lnTo>
                  <a:lnTo>
                    <a:pt x="10566" y="3026"/>
                  </a:lnTo>
                  <a:lnTo>
                    <a:pt x="10182" y="1921"/>
                  </a:lnTo>
                  <a:lnTo>
                    <a:pt x="9749" y="913"/>
                  </a:lnTo>
                  <a:lnTo>
                    <a:pt x="92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71"/>
            <p:cNvSpPr/>
            <p:nvPr/>
          </p:nvSpPr>
          <p:spPr>
            <a:xfrm>
              <a:off x="2155525" y="2987150"/>
              <a:ext cx="87675" cy="55250"/>
            </a:xfrm>
            <a:custGeom>
              <a:avLst/>
              <a:gdLst/>
              <a:ahLst/>
              <a:cxnLst/>
              <a:rect l="l" t="t" r="r" b="b"/>
              <a:pathLst>
                <a:path w="3507" h="2210" extrusionOk="0">
                  <a:moveTo>
                    <a:pt x="1009" y="0"/>
                  </a:moveTo>
                  <a:lnTo>
                    <a:pt x="192" y="48"/>
                  </a:lnTo>
                  <a:lnTo>
                    <a:pt x="48" y="384"/>
                  </a:lnTo>
                  <a:lnTo>
                    <a:pt x="0" y="721"/>
                  </a:lnTo>
                  <a:lnTo>
                    <a:pt x="0" y="1009"/>
                  </a:lnTo>
                  <a:lnTo>
                    <a:pt x="96" y="1297"/>
                  </a:lnTo>
                  <a:lnTo>
                    <a:pt x="240" y="1537"/>
                  </a:lnTo>
                  <a:lnTo>
                    <a:pt x="481" y="1777"/>
                  </a:lnTo>
                  <a:lnTo>
                    <a:pt x="721" y="1921"/>
                  </a:lnTo>
                  <a:lnTo>
                    <a:pt x="1009" y="2065"/>
                  </a:lnTo>
                  <a:lnTo>
                    <a:pt x="1345" y="2161"/>
                  </a:lnTo>
                  <a:lnTo>
                    <a:pt x="1681" y="2209"/>
                  </a:lnTo>
                  <a:lnTo>
                    <a:pt x="2065" y="2209"/>
                  </a:lnTo>
                  <a:lnTo>
                    <a:pt x="2402" y="2113"/>
                  </a:lnTo>
                  <a:lnTo>
                    <a:pt x="2690" y="2017"/>
                  </a:lnTo>
                  <a:lnTo>
                    <a:pt x="2978" y="1825"/>
                  </a:lnTo>
                  <a:lnTo>
                    <a:pt x="3170" y="1633"/>
                  </a:lnTo>
                  <a:lnTo>
                    <a:pt x="3362" y="1393"/>
                  </a:lnTo>
                  <a:lnTo>
                    <a:pt x="3458" y="1153"/>
                  </a:lnTo>
                  <a:lnTo>
                    <a:pt x="3506" y="865"/>
                  </a:lnTo>
                  <a:lnTo>
                    <a:pt x="3506" y="529"/>
                  </a:lnTo>
                  <a:lnTo>
                    <a:pt x="3362" y="240"/>
                  </a:lnTo>
                  <a:lnTo>
                    <a:pt x="2642" y="96"/>
                  </a:lnTo>
                  <a:lnTo>
                    <a:pt x="1825" y="48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71"/>
            <p:cNvSpPr/>
            <p:nvPr/>
          </p:nvSpPr>
          <p:spPr>
            <a:xfrm>
              <a:off x="2155525" y="2987150"/>
              <a:ext cx="87675" cy="55250"/>
            </a:xfrm>
            <a:custGeom>
              <a:avLst/>
              <a:gdLst/>
              <a:ahLst/>
              <a:cxnLst/>
              <a:rect l="l" t="t" r="r" b="b"/>
              <a:pathLst>
                <a:path w="3507" h="2210" fill="none" extrusionOk="0">
                  <a:moveTo>
                    <a:pt x="1681" y="2209"/>
                  </a:moveTo>
                  <a:lnTo>
                    <a:pt x="1681" y="2209"/>
                  </a:lnTo>
                  <a:lnTo>
                    <a:pt x="2065" y="2209"/>
                  </a:lnTo>
                  <a:lnTo>
                    <a:pt x="2402" y="2113"/>
                  </a:lnTo>
                  <a:lnTo>
                    <a:pt x="2690" y="2017"/>
                  </a:lnTo>
                  <a:lnTo>
                    <a:pt x="2978" y="1825"/>
                  </a:lnTo>
                  <a:lnTo>
                    <a:pt x="3170" y="1633"/>
                  </a:lnTo>
                  <a:lnTo>
                    <a:pt x="3362" y="1393"/>
                  </a:lnTo>
                  <a:lnTo>
                    <a:pt x="3458" y="1153"/>
                  </a:lnTo>
                  <a:lnTo>
                    <a:pt x="3506" y="865"/>
                  </a:lnTo>
                  <a:lnTo>
                    <a:pt x="3506" y="865"/>
                  </a:lnTo>
                  <a:lnTo>
                    <a:pt x="3506" y="529"/>
                  </a:lnTo>
                  <a:lnTo>
                    <a:pt x="3362" y="240"/>
                  </a:lnTo>
                  <a:lnTo>
                    <a:pt x="3362" y="240"/>
                  </a:lnTo>
                  <a:lnTo>
                    <a:pt x="2642" y="96"/>
                  </a:lnTo>
                  <a:lnTo>
                    <a:pt x="1825" y="48"/>
                  </a:lnTo>
                  <a:lnTo>
                    <a:pt x="1009" y="0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48" y="384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0" y="1009"/>
                  </a:lnTo>
                  <a:lnTo>
                    <a:pt x="96" y="1297"/>
                  </a:lnTo>
                  <a:lnTo>
                    <a:pt x="240" y="1537"/>
                  </a:lnTo>
                  <a:lnTo>
                    <a:pt x="481" y="1777"/>
                  </a:lnTo>
                  <a:lnTo>
                    <a:pt x="721" y="1921"/>
                  </a:lnTo>
                  <a:lnTo>
                    <a:pt x="1009" y="2065"/>
                  </a:lnTo>
                  <a:lnTo>
                    <a:pt x="1345" y="2161"/>
                  </a:lnTo>
                  <a:lnTo>
                    <a:pt x="1681" y="22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71"/>
            <p:cNvSpPr/>
            <p:nvPr/>
          </p:nvSpPr>
          <p:spPr>
            <a:xfrm>
              <a:off x="2155525" y="2988350"/>
              <a:ext cx="87675" cy="50450"/>
            </a:xfrm>
            <a:custGeom>
              <a:avLst/>
              <a:gdLst/>
              <a:ahLst/>
              <a:cxnLst/>
              <a:rect l="l" t="t" r="r" b="b"/>
              <a:pathLst>
                <a:path w="3507" h="2018" extrusionOk="0">
                  <a:moveTo>
                    <a:pt x="192" y="0"/>
                  </a:moveTo>
                  <a:lnTo>
                    <a:pt x="48" y="336"/>
                  </a:lnTo>
                  <a:lnTo>
                    <a:pt x="0" y="673"/>
                  </a:lnTo>
                  <a:lnTo>
                    <a:pt x="0" y="721"/>
                  </a:lnTo>
                  <a:lnTo>
                    <a:pt x="0" y="913"/>
                  </a:lnTo>
                  <a:lnTo>
                    <a:pt x="48" y="1105"/>
                  </a:lnTo>
                  <a:lnTo>
                    <a:pt x="144" y="1297"/>
                  </a:lnTo>
                  <a:lnTo>
                    <a:pt x="240" y="1489"/>
                  </a:lnTo>
                  <a:lnTo>
                    <a:pt x="529" y="1777"/>
                  </a:lnTo>
                  <a:lnTo>
                    <a:pt x="913" y="2017"/>
                  </a:lnTo>
                  <a:lnTo>
                    <a:pt x="1441" y="2017"/>
                  </a:lnTo>
                  <a:lnTo>
                    <a:pt x="2690" y="1969"/>
                  </a:lnTo>
                  <a:lnTo>
                    <a:pt x="3026" y="1777"/>
                  </a:lnTo>
                  <a:lnTo>
                    <a:pt x="3266" y="1489"/>
                  </a:lnTo>
                  <a:lnTo>
                    <a:pt x="3458" y="1153"/>
                  </a:lnTo>
                  <a:lnTo>
                    <a:pt x="3506" y="1009"/>
                  </a:lnTo>
                  <a:lnTo>
                    <a:pt x="3506" y="817"/>
                  </a:lnTo>
                  <a:lnTo>
                    <a:pt x="3506" y="769"/>
                  </a:lnTo>
                  <a:lnTo>
                    <a:pt x="3506" y="529"/>
                  </a:lnTo>
                  <a:lnTo>
                    <a:pt x="3410" y="288"/>
                  </a:lnTo>
                  <a:lnTo>
                    <a:pt x="2642" y="336"/>
                  </a:lnTo>
                  <a:lnTo>
                    <a:pt x="2498" y="336"/>
                  </a:lnTo>
                  <a:lnTo>
                    <a:pt x="2498" y="1105"/>
                  </a:lnTo>
                  <a:lnTo>
                    <a:pt x="913" y="913"/>
                  </a:lnTo>
                  <a:lnTo>
                    <a:pt x="961" y="144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A8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71"/>
            <p:cNvSpPr/>
            <p:nvPr/>
          </p:nvSpPr>
          <p:spPr>
            <a:xfrm>
              <a:off x="2155525" y="2988350"/>
              <a:ext cx="87675" cy="50450"/>
            </a:xfrm>
            <a:custGeom>
              <a:avLst/>
              <a:gdLst/>
              <a:ahLst/>
              <a:cxnLst/>
              <a:rect l="l" t="t" r="r" b="b"/>
              <a:pathLst>
                <a:path w="3507" h="2018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48" y="336"/>
                  </a:lnTo>
                  <a:lnTo>
                    <a:pt x="0" y="673"/>
                  </a:lnTo>
                  <a:lnTo>
                    <a:pt x="0" y="673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0" y="913"/>
                  </a:lnTo>
                  <a:lnTo>
                    <a:pt x="48" y="1105"/>
                  </a:lnTo>
                  <a:lnTo>
                    <a:pt x="144" y="1297"/>
                  </a:lnTo>
                  <a:lnTo>
                    <a:pt x="240" y="1489"/>
                  </a:lnTo>
                  <a:lnTo>
                    <a:pt x="529" y="1777"/>
                  </a:lnTo>
                  <a:lnTo>
                    <a:pt x="913" y="2017"/>
                  </a:lnTo>
                  <a:lnTo>
                    <a:pt x="913" y="2017"/>
                  </a:lnTo>
                  <a:lnTo>
                    <a:pt x="1249" y="2017"/>
                  </a:lnTo>
                  <a:lnTo>
                    <a:pt x="1249" y="2017"/>
                  </a:lnTo>
                  <a:lnTo>
                    <a:pt x="1249" y="2017"/>
                  </a:lnTo>
                  <a:lnTo>
                    <a:pt x="1441" y="2017"/>
                  </a:lnTo>
                  <a:lnTo>
                    <a:pt x="1441" y="2017"/>
                  </a:lnTo>
                  <a:lnTo>
                    <a:pt x="2690" y="1969"/>
                  </a:lnTo>
                  <a:lnTo>
                    <a:pt x="2690" y="1969"/>
                  </a:lnTo>
                  <a:lnTo>
                    <a:pt x="3026" y="1777"/>
                  </a:lnTo>
                  <a:lnTo>
                    <a:pt x="3266" y="1489"/>
                  </a:lnTo>
                  <a:lnTo>
                    <a:pt x="3458" y="1153"/>
                  </a:lnTo>
                  <a:lnTo>
                    <a:pt x="3506" y="1009"/>
                  </a:lnTo>
                  <a:lnTo>
                    <a:pt x="3506" y="817"/>
                  </a:lnTo>
                  <a:lnTo>
                    <a:pt x="3506" y="817"/>
                  </a:lnTo>
                  <a:lnTo>
                    <a:pt x="3506" y="769"/>
                  </a:lnTo>
                  <a:lnTo>
                    <a:pt x="3506" y="769"/>
                  </a:lnTo>
                  <a:lnTo>
                    <a:pt x="3506" y="529"/>
                  </a:lnTo>
                  <a:lnTo>
                    <a:pt x="3410" y="288"/>
                  </a:lnTo>
                  <a:lnTo>
                    <a:pt x="3410" y="288"/>
                  </a:lnTo>
                  <a:lnTo>
                    <a:pt x="2642" y="336"/>
                  </a:lnTo>
                  <a:lnTo>
                    <a:pt x="2642" y="336"/>
                  </a:lnTo>
                  <a:lnTo>
                    <a:pt x="2498" y="336"/>
                  </a:lnTo>
                  <a:lnTo>
                    <a:pt x="2498" y="1105"/>
                  </a:lnTo>
                  <a:lnTo>
                    <a:pt x="913" y="913"/>
                  </a:lnTo>
                  <a:lnTo>
                    <a:pt x="961" y="144"/>
                  </a:lnTo>
                  <a:lnTo>
                    <a:pt x="961" y="144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71"/>
            <p:cNvSpPr/>
            <p:nvPr/>
          </p:nvSpPr>
          <p:spPr>
            <a:xfrm>
              <a:off x="2178325" y="2971525"/>
              <a:ext cx="39650" cy="44450"/>
            </a:xfrm>
            <a:custGeom>
              <a:avLst/>
              <a:gdLst/>
              <a:ahLst/>
              <a:cxnLst/>
              <a:rect l="l" t="t" r="r" b="b"/>
              <a:pathLst>
                <a:path w="1586" h="1778" extrusionOk="0">
                  <a:moveTo>
                    <a:pt x="97" y="1"/>
                  </a:moveTo>
                  <a:lnTo>
                    <a:pt x="1" y="1586"/>
                  </a:lnTo>
                  <a:lnTo>
                    <a:pt x="1586" y="1778"/>
                  </a:lnTo>
                  <a:lnTo>
                    <a:pt x="1586" y="1778"/>
                  </a:lnTo>
                  <a:lnTo>
                    <a:pt x="1538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71"/>
            <p:cNvSpPr/>
            <p:nvPr/>
          </p:nvSpPr>
          <p:spPr>
            <a:xfrm>
              <a:off x="2178325" y="2971525"/>
              <a:ext cx="39650" cy="44450"/>
            </a:xfrm>
            <a:custGeom>
              <a:avLst/>
              <a:gdLst/>
              <a:ahLst/>
              <a:cxnLst/>
              <a:rect l="l" t="t" r="r" b="b"/>
              <a:pathLst>
                <a:path w="1586" h="1778" fill="none" extrusionOk="0">
                  <a:moveTo>
                    <a:pt x="97" y="1"/>
                  </a:moveTo>
                  <a:lnTo>
                    <a:pt x="1" y="1586"/>
                  </a:lnTo>
                  <a:lnTo>
                    <a:pt x="1586" y="1778"/>
                  </a:lnTo>
                  <a:lnTo>
                    <a:pt x="1538" y="97"/>
                  </a:lnTo>
                  <a:lnTo>
                    <a:pt x="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71"/>
            <p:cNvSpPr/>
            <p:nvPr/>
          </p:nvSpPr>
          <p:spPr>
            <a:xfrm>
              <a:off x="2178325" y="2991950"/>
              <a:ext cx="39650" cy="24025"/>
            </a:xfrm>
            <a:custGeom>
              <a:avLst/>
              <a:gdLst/>
              <a:ahLst/>
              <a:cxnLst/>
              <a:rect l="l" t="t" r="r" b="b"/>
              <a:pathLst>
                <a:path w="1586" h="961" extrusionOk="0">
                  <a:moveTo>
                    <a:pt x="49" y="0"/>
                  </a:moveTo>
                  <a:lnTo>
                    <a:pt x="1" y="769"/>
                  </a:lnTo>
                  <a:lnTo>
                    <a:pt x="1586" y="961"/>
                  </a:lnTo>
                  <a:lnTo>
                    <a:pt x="1586" y="192"/>
                  </a:lnTo>
                  <a:lnTo>
                    <a:pt x="769" y="14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71"/>
            <p:cNvSpPr/>
            <p:nvPr/>
          </p:nvSpPr>
          <p:spPr>
            <a:xfrm>
              <a:off x="2178325" y="2991950"/>
              <a:ext cx="39650" cy="24025"/>
            </a:xfrm>
            <a:custGeom>
              <a:avLst/>
              <a:gdLst/>
              <a:ahLst/>
              <a:cxnLst/>
              <a:rect l="l" t="t" r="r" b="b"/>
              <a:pathLst>
                <a:path w="1586" h="961" fill="none" extrusionOk="0">
                  <a:moveTo>
                    <a:pt x="49" y="0"/>
                  </a:moveTo>
                  <a:lnTo>
                    <a:pt x="1" y="769"/>
                  </a:lnTo>
                  <a:lnTo>
                    <a:pt x="1586" y="961"/>
                  </a:lnTo>
                  <a:lnTo>
                    <a:pt x="1586" y="192"/>
                  </a:lnTo>
                  <a:lnTo>
                    <a:pt x="1586" y="192"/>
                  </a:lnTo>
                  <a:lnTo>
                    <a:pt x="769" y="144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71"/>
            <p:cNvSpPr/>
            <p:nvPr/>
          </p:nvSpPr>
          <p:spPr>
            <a:xfrm>
              <a:off x="1874575" y="2642550"/>
              <a:ext cx="144100" cy="154925"/>
            </a:xfrm>
            <a:custGeom>
              <a:avLst/>
              <a:gdLst/>
              <a:ahLst/>
              <a:cxnLst/>
              <a:rect l="l" t="t" r="r" b="b"/>
              <a:pathLst>
                <a:path w="5764" h="6197" extrusionOk="0">
                  <a:moveTo>
                    <a:pt x="2642" y="1"/>
                  </a:moveTo>
                  <a:lnTo>
                    <a:pt x="2354" y="97"/>
                  </a:lnTo>
                  <a:lnTo>
                    <a:pt x="2065" y="145"/>
                  </a:lnTo>
                  <a:lnTo>
                    <a:pt x="1585" y="385"/>
                  </a:lnTo>
                  <a:lnTo>
                    <a:pt x="1105" y="721"/>
                  </a:lnTo>
                  <a:lnTo>
                    <a:pt x="673" y="1154"/>
                  </a:lnTo>
                  <a:lnTo>
                    <a:pt x="385" y="1682"/>
                  </a:lnTo>
                  <a:lnTo>
                    <a:pt x="240" y="1970"/>
                  </a:lnTo>
                  <a:lnTo>
                    <a:pt x="144" y="2258"/>
                  </a:lnTo>
                  <a:lnTo>
                    <a:pt x="48" y="2594"/>
                  </a:lnTo>
                  <a:lnTo>
                    <a:pt x="0" y="2883"/>
                  </a:lnTo>
                  <a:lnTo>
                    <a:pt x="0" y="3507"/>
                  </a:lnTo>
                  <a:lnTo>
                    <a:pt x="96" y="4083"/>
                  </a:lnTo>
                  <a:lnTo>
                    <a:pt x="289" y="4659"/>
                  </a:lnTo>
                  <a:lnTo>
                    <a:pt x="577" y="5140"/>
                  </a:lnTo>
                  <a:lnTo>
                    <a:pt x="769" y="5332"/>
                  </a:lnTo>
                  <a:lnTo>
                    <a:pt x="961" y="5524"/>
                  </a:lnTo>
                  <a:lnTo>
                    <a:pt x="1201" y="5716"/>
                  </a:lnTo>
                  <a:lnTo>
                    <a:pt x="1441" y="5860"/>
                  </a:lnTo>
                  <a:lnTo>
                    <a:pt x="1681" y="6004"/>
                  </a:lnTo>
                  <a:lnTo>
                    <a:pt x="1969" y="6100"/>
                  </a:lnTo>
                  <a:lnTo>
                    <a:pt x="2258" y="6196"/>
                  </a:lnTo>
                  <a:lnTo>
                    <a:pt x="3122" y="6196"/>
                  </a:lnTo>
                  <a:lnTo>
                    <a:pt x="3362" y="6148"/>
                  </a:lnTo>
                  <a:lnTo>
                    <a:pt x="3650" y="6052"/>
                  </a:lnTo>
                  <a:lnTo>
                    <a:pt x="4179" y="5812"/>
                  </a:lnTo>
                  <a:lnTo>
                    <a:pt x="4659" y="5476"/>
                  </a:lnTo>
                  <a:lnTo>
                    <a:pt x="5043" y="5044"/>
                  </a:lnTo>
                  <a:lnTo>
                    <a:pt x="5379" y="4515"/>
                  </a:lnTo>
                  <a:lnTo>
                    <a:pt x="5523" y="4227"/>
                  </a:lnTo>
                  <a:lnTo>
                    <a:pt x="5619" y="3939"/>
                  </a:lnTo>
                  <a:lnTo>
                    <a:pt x="5715" y="3651"/>
                  </a:lnTo>
                  <a:lnTo>
                    <a:pt x="5763" y="3315"/>
                  </a:lnTo>
                  <a:lnTo>
                    <a:pt x="5763" y="2690"/>
                  </a:lnTo>
                  <a:lnTo>
                    <a:pt x="5667" y="2114"/>
                  </a:lnTo>
                  <a:lnTo>
                    <a:pt x="5475" y="1586"/>
                  </a:lnTo>
                  <a:lnTo>
                    <a:pt x="5139" y="1106"/>
                  </a:lnTo>
                  <a:lnTo>
                    <a:pt x="4995" y="865"/>
                  </a:lnTo>
                  <a:lnTo>
                    <a:pt x="4803" y="673"/>
                  </a:lnTo>
                  <a:lnTo>
                    <a:pt x="4563" y="481"/>
                  </a:lnTo>
                  <a:lnTo>
                    <a:pt x="4323" y="337"/>
                  </a:lnTo>
                  <a:lnTo>
                    <a:pt x="4034" y="193"/>
                  </a:lnTo>
                  <a:lnTo>
                    <a:pt x="3794" y="97"/>
                  </a:lnTo>
                  <a:lnTo>
                    <a:pt x="3506" y="49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71"/>
            <p:cNvSpPr/>
            <p:nvPr/>
          </p:nvSpPr>
          <p:spPr>
            <a:xfrm>
              <a:off x="1874575" y="2642550"/>
              <a:ext cx="144100" cy="154925"/>
            </a:xfrm>
            <a:custGeom>
              <a:avLst/>
              <a:gdLst/>
              <a:ahLst/>
              <a:cxnLst/>
              <a:rect l="l" t="t" r="r" b="b"/>
              <a:pathLst>
                <a:path w="5764" h="6197" fill="none" extrusionOk="0">
                  <a:moveTo>
                    <a:pt x="144" y="2258"/>
                  </a:moveTo>
                  <a:lnTo>
                    <a:pt x="144" y="2258"/>
                  </a:lnTo>
                  <a:lnTo>
                    <a:pt x="48" y="2594"/>
                  </a:lnTo>
                  <a:lnTo>
                    <a:pt x="0" y="2883"/>
                  </a:lnTo>
                  <a:lnTo>
                    <a:pt x="0" y="3507"/>
                  </a:lnTo>
                  <a:lnTo>
                    <a:pt x="96" y="4083"/>
                  </a:lnTo>
                  <a:lnTo>
                    <a:pt x="289" y="4659"/>
                  </a:lnTo>
                  <a:lnTo>
                    <a:pt x="577" y="5140"/>
                  </a:lnTo>
                  <a:lnTo>
                    <a:pt x="769" y="5332"/>
                  </a:lnTo>
                  <a:lnTo>
                    <a:pt x="961" y="5524"/>
                  </a:lnTo>
                  <a:lnTo>
                    <a:pt x="1201" y="5716"/>
                  </a:lnTo>
                  <a:lnTo>
                    <a:pt x="1441" y="5860"/>
                  </a:lnTo>
                  <a:lnTo>
                    <a:pt x="1681" y="6004"/>
                  </a:lnTo>
                  <a:lnTo>
                    <a:pt x="1969" y="6100"/>
                  </a:lnTo>
                  <a:lnTo>
                    <a:pt x="1969" y="6100"/>
                  </a:lnTo>
                  <a:lnTo>
                    <a:pt x="2258" y="6196"/>
                  </a:lnTo>
                  <a:lnTo>
                    <a:pt x="2546" y="6196"/>
                  </a:lnTo>
                  <a:lnTo>
                    <a:pt x="2834" y="6196"/>
                  </a:lnTo>
                  <a:lnTo>
                    <a:pt x="3122" y="6196"/>
                  </a:lnTo>
                  <a:lnTo>
                    <a:pt x="3362" y="6148"/>
                  </a:lnTo>
                  <a:lnTo>
                    <a:pt x="3650" y="6052"/>
                  </a:lnTo>
                  <a:lnTo>
                    <a:pt x="4179" y="5812"/>
                  </a:lnTo>
                  <a:lnTo>
                    <a:pt x="4659" y="5476"/>
                  </a:lnTo>
                  <a:lnTo>
                    <a:pt x="5043" y="5044"/>
                  </a:lnTo>
                  <a:lnTo>
                    <a:pt x="5379" y="4515"/>
                  </a:lnTo>
                  <a:lnTo>
                    <a:pt x="5523" y="4227"/>
                  </a:lnTo>
                  <a:lnTo>
                    <a:pt x="5619" y="3939"/>
                  </a:lnTo>
                  <a:lnTo>
                    <a:pt x="5619" y="3939"/>
                  </a:lnTo>
                  <a:lnTo>
                    <a:pt x="5715" y="3651"/>
                  </a:lnTo>
                  <a:lnTo>
                    <a:pt x="5763" y="3315"/>
                  </a:lnTo>
                  <a:lnTo>
                    <a:pt x="5763" y="2690"/>
                  </a:lnTo>
                  <a:lnTo>
                    <a:pt x="5667" y="2114"/>
                  </a:lnTo>
                  <a:lnTo>
                    <a:pt x="5475" y="1586"/>
                  </a:lnTo>
                  <a:lnTo>
                    <a:pt x="5139" y="1106"/>
                  </a:lnTo>
                  <a:lnTo>
                    <a:pt x="4995" y="865"/>
                  </a:lnTo>
                  <a:lnTo>
                    <a:pt x="4803" y="673"/>
                  </a:lnTo>
                  <a:lnTo>
                    <a:pt x="4563" y="481"/>
                  </a:lnTo>
                  <a:lnTo>
                    <a:pt x="4323" y="337"/>
                  </a:lnTo>
                  <a:lnTo>
                    <a:pt x="4034" y="193"/>
                  </a:lnTo>
                  <a:lnTo>
                    <a:pt x="3794" y="97"/>
                  </a:lnTo>
                  <a:lnTo>
                    <a:pt x="3794" y="97"/>
                  </a:lnTo>
                  <a:lnTo>
                    <a:pt x="3506" y="49"/>
                  </a:lnTo>
                  <a:lnTo>
                    <a:pt x="3218" y="1"/>
                  </a:lnTo>
                  <a:lnTo>
                    <a:pt x="2930" y="1"/>
                  </a:lnTo>
                  <a:lnTo>
                    <a:pt x="2642" y="1"/>
                  </a:lnTo>
                  <a:lnTo>
                    <a:pt x="2354" y="97"/>
                  </a:lnTo>
                  <a:lnTo>
                    <a:pt x="2065" y="145"/>
                  </a:lnTo>
                  <a:lnTo>
                    <a:pt x="1585" y="385"/>
                  </a:lnTo>
                  <a:lnTo>
                    <a:pt x="1105" y="721"/>
                  </a:lnTo>
                  <a:lnTo>
                    <a:pt x="673" y="1154"/>
                  </a:lnTo>
                  <a:lnTo>
                    <a:pt x="385" y="1682"/>
                  </a:lnTo>
                  <a:lnTo>
                    <a:pt x="240" y="1970"/>
                  </a:lnTo>
                  <a:lnTo>
                    <a:pt x="144" y="22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71"/>
            <p:cNvSpPr/>
            <p:nvPr/>
          </p:nvSpPr>
          <p:spPr>
            <a:xfrm>
              <a:off x="1892575" y="2676175"/>
              <a:ext cx="51650" cy="86475"/>
            </a:xfrm>
            <a:custGeom>
              <a:avLst/>
              <a:gdLst/>
              <a:ahLst/>
              <a:cxnLst/>
              <a:rect l="l" t="t" r="r" b="b"/>
              <a:pathLst>
                <a:path w="2066" h="3459" extrusionOk="0">
                  <a:moveTo>
                    <a:pt x="1009" y="1"/>
                  </a:moveTo>
                  <a:lnTo>
                    <a:pt x="721" y="193"/>
                  </a:lnTo>
                  <a:lnTo>
                    <a:pt x="433" y="481"/>
                  </a:lnTo>
                  <a:lnTo>
                    <a:pt x="241" y="769"/>
                  </a:lnTo>
                  <a:lnTo>
                    <a:pt x="97" y="1153"/>
                  </a:lnTo>
                  <a:lnTo>
                    <a:pt x="1" y="1489"/>
                  </a:lnTo>
                  <a:lnTo>
                    <a:pt x="1" y="1874"/>
                  </a:lnTo>
                  <a:lnTo>
                    <a:pt x="49" y="2210"/>
                  </a:lnTo>
                  <a:lnTo>
                    <a:pt x="193" y="2546"/>
                  </a:lnTo>
                  <a:lnTo>
                    <a:pt x="337" y="2834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10"/>
                  </a:lnTo>
                  <a:lnTo>
                    <a:pt x="1393" y="3459"/>
                  </a:lnTo>
                  <a:lnTo>
                    <a:pt x="1634" y="3459"/>
                  </a:lnTo>
                  <a:lnTo>
                    <a:pt x="1970" y="3410"/>
                  </a:lnTo>
                  <a:lnTo>
                    <a:pt x="2066" y="2978"/>
                  </a:lnTo>
                  <a:lnTo>
                    <a:pt x="1682" y="2210"/>
                  </a:lnTo>
                  <a:lnTo>
                    <a:pt x="1393" y="1441"/>
                  </a:lnTo>
                  <a:lnTo>
                    <a:pt x="1201" y="721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71"/>
            <p:cNvSpPr/>
            <p:nvPr/>
          </p:nvSpPr>
          <p:spPr>
            <a:xfrm>
              <a:off x="1892575" y="2676175"/>
              <a:ext cx="51650" cy="86475"/>
            </a:xfrm>
            <a:custGeom>
              <a:avLst/>
              <a:gdLst/>
              <a:ahLst/>
              <a:cxnLst/>
              <a:rect l="l" t="t" r="r" b="b"/>
              <a:pathLst>
                <a:path w="2066" h="3459" fill="none" extrusionOk="0">
                  <a:moveTo>
                    <a:pt x="1009" y="1"/>
                  </a:moveTo>
                  <a:lnTo>
                    <a:pt x="1009" y="1"/>
                  </a:lnTo>
                  <a:lnTo>
                    <a:pt x="721" y="193"/>
                  </a:lnTo>
                  <a:lnTo>
                    <a:pt x="433" y="481"/>
                  </a:lnTo>
                  <a:lnTo>
                    <a:pt x="241" y="769"/>
                  </a:lnTo>
                  <a:lnTo>
                    <a:pt x="97" y="1153"/>
                  </a:lnTo>
                  <a:lnTo>
                    <a:pt x="97" y="1153"/>
                  </a:lnTo>
                  <a:lnTo>
                    <a:pt x="1" y="1489"/>
                  </a:lnTo>
                  <a:lnTo>
                    <a:pt x="1" y="1874"/>
                  </a:lnTo>
                  <a:lnTo>
                    <a:pt x="49" y="2210"/>
                  </a:lnTo>
                  <a:lnTo>
                    <a:pt x="193" y="2546"/>
                  </a:lnTo>
                  <a:lnTo>
                    <a:pt x="337" y="2834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10"/>
                  </a:lnTo>
                  <a:lnTo>
                    <a:pt x="1153" y="3410"/>
                  </a:lnTo>
                  <a:lnTo>
                    <a:pt x="1393" y="3459"/>
                  </a:lnTo>
                  <a:lnTo>
                    <a:pt x="1634" y="3459"/>
                  </a:lnTo>
                  <a:lnTo>
                    <a:pt x="1634" y="3459"/>
                  </a:lnTo>
                  <a:lnTo>
                    <a:pt x="1970" y="3410"/>
                  </a:lnTo>
                  <a:lnTo>
                    <a:pt x="1970" y="3410"/>
                  </a:lnTo>
                  <a:lnTo>
                    <a:pt x="2066" y="2978"/>
                  </a:lnTo>
                  <a:lnTo>
                    <a:pt x="2066" y="2978"/>
                  </a:lnTo>
                  <a:lnTo>
                    <a:pt x="1682" y="2210"/>
                  </a:lnTo>
                  <a:lnTo>
                    <a:pt x="1393" y="1441"/>
                  </a:lnTo>
                  <a:lnTo>
                    <a:pt x="1201" y="721"/>
                  </a:lnTo>
                  <a:lnTo>
                    <a:pt x="10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71"/>
            <p:cNvSpPr/>
            <p:nvPr/>
          </p:nvSpPr>
          <p:spPr>
            <a:xfrm>
              <a:off x="1941800" y="2540500"/>
              <a:ext cx="475475" cy="456275"/>
            </a:xfrm>
            <a:custGeom>
              <a:avLst/>
              <a:gdLst/>
              <a:ahLst/>
              <a:cxnLst/>
              <a:rect l="l" t="t" r="r" b="b"/>
              <a:pathLst>
                <a:path w="19019" h="18251" extrusionOk="0">
                  <a:moveTo>
                    <a:pt x="8117" y="1"/>
                  </a:moveTo>
                  <a:lnTo>
                    <a:pt x="7349" y="97"/>
                  </a:lnTo>
                  <a:lnTo>
                    <a:pt x="6580" y="289"/>
                  </a:lnTo>
                  <a:lnTo>
                    <a:pt x="5860" y="529"/>
                  </a:lnTo>
                  <a:lnTo>
                    <a:pt x="5139" y="865"/>
                  </a:lnTo>
                  <a:lnTo>
                    <a:pt x="4467" y="1250"/>
                  </a:lnTo>
                  <a:lnTo>
                    <a:pt x="3843" y="1682"/>
                  </a:lnTo>
                  <a:lnTo>
                    <a:pt x="3218" y="2162"/>
                  </a:lnTo>
                  <a:lnTo>
                    <a:pt x="2642" y="2738"/>
                  </a:lnTo>
                  <a:lnTo>
                    <a:pt x="2162" y="3363"/>
                  </a:lnTo>
                  <a:lnTo>
                    <a:pt x="1682" y="3987"/>
                  </a:lnTo>
                  <a:lnTo>
                    <a:pt x="1297" y="4659"/>
                  </a:lnTo>
                  <a:lnTo>
                    <a:pt x="961" y="5380"/>
                  </a:lnTo>
                  <a:lnTo>
                    <a:pt x="673" y="6148"/>
                  </a:lnTo>
                  <a:lnTo>
                    <a:pt x="337" y="7349"/>
                  </a:lnTo>
                  <a:lnTo>
                    <a:pt x="145" y="8117"/>
                  </a:lnTo>
                  <a:lnTo>
                    <a:pt x="1" y="8886"/>
                  </a:lnTo>
                  <a:lnTo>
                    <a:pt x="1" y="9606"/>
                  </a:lnTo>
                  <a:lnTo>
                    <a:pt x="49" y="10374"/>
                  </a:lnTo>
                  <a:lnTo>
                    <a:pt x="145" y="11095"/>
                  </a:lnTo>
                  <a:lnTo>
                    <a:pt x="337" y="11815"/>
                  </a:lnTo>
                  <a:lnTo>
                    <a:pt x="577" y="12535"/>
                  </a:lnTo>
                  <a:lnTo>
                    <a:pt x="865" y="13160"/>
                  </a:lnTo>
                  <a:lnTo>
                    <a:pt x="1249" y="13832"/>
                  </a:lnTo>
                  <a:lnTo>
                    <a:pt x="1682" y="14408"/>
                  </a:lnTo>
                  <a:lnTo>
                    <a:pt x="2210" y="14937"/>
                  </a:lnTo>
                  <a:lnTo>
                    <a:pt x="2738" y="15465"/>
                  </a:lnTo>
                  <a:lnTo>
                    <a:pt x="3315" y="15897"/>
                  </a:lnTo>
                  <a:lnTo>
                    <a:pt x="3987" y="16281"/>
                  </a:lnTo>
                  <a:lnTo>
                    <a:pt x="4659" y="16618"/>
                  </a:lnTo>
                  <a:lnTo>
                    <a:pt x="5428" y="16906"/>
                  </a:lnTo>
                  <a:lnTo>
                    <a:pt x="8549" y="17866"/>
                  </a:lnTo>
                  <a:lnTo>
                    <a:pt x="9318" y="18058"/>
                  </a:lnTo>
                  <a:lnTo>
                    <a:pt x="10134" y="18154"/>
                  </a:lnTo>
                  <a:lnTo>
                    <a:pt x="10951" y="18250"/>
                  </a:lnTo>
                  <a:lnTo>
                    <a:pt x="11767" y="18202"/>
                  </a:lnTo>
                  <a:lnTo>
                    <a:pt x="12583" y="18154"/>
                  </a:lnTo>
                  <a:lnTo>
                    <a:pt x="13352" y="17962"/>
                  </a:lnTo>
                  <a:lnTo>
                    <a:pt x="14168" y="17770"/>
                  </a:lnTo>
                  <a:lnTo>
                    <a:pt x="14889" y="17482"/>
                  </a:lnTo>
                  <a:lnTo>
                    <a:pt x="15561" y="17098"/>
                  </a:lnTo>
                  <a:lnTo>
                    <a:pt x="16185" y="16714"/>
                  </a:lnTo>
                  <a:lnTo>
                    <a:pt x="16762" y="16185"/>
                  </a:lnTo>
                  <a:lnTo>
                    <a:pt x="17194" y="15657"/>
                  </a:lnTo>
                  <a:lnTo>
                    <a:pt x="17434" y="15321"/>
                  </a:lnTo>
                  <a:lnTo>
                    <a:pt x="17578" y="15033"/>
                  </a:lnTo>
                  <a:lnTo>
                    <a:pt x="17770" y="14697"/>
                  </a:lnTo>
                  <a:lnTo>
                    <a:pt x="17866" y="14312"/>
                  </a:lnTo>
                  <a:lnTo>
                    <a:pt x="17962" y="13976"/>
                  </a:lnTo>
                  <a:lnTo>
                    <a:pt x="18058" y="13592"/>
                  </a:lnTo>
                  <a:lnTo>
                    <a:pt x="18106" y="13160"/>
                  </a:lnTo>
                  <a:lnTo>
                    <a:pt x="18106" y="12728"/>
                  </a:lnTo>
                  <a:lnTo>
                    <a:pt x="18490" y="11527"/>
                  </a:lnTo>
                  <a:lnTo>
                    <a:pt x="18683" y="10758"/>
                  </a:lnTo>
                  <a:lnTo>
                    <a:pt x="18827" y="9990"/>
                  </a:lnTo>
                  <a:lnTo>
                    <a:pt x="18971" y="9222"/>
                  </a:lnTo>
                  <a:lnTo>
                    <a:pt x="19019" y="8453"/>
                  </a:lnTo>
                  <a:lnTo>
                    <a:pt x="19019" y="7685"/>
                  </a:lnTo>
                  <a:lnTo>
                    <a:pt x="18971" y="6916"/>
                  </a:lnTo>
                  <a:lnTo>
                    <a:pt x="18875" y="6196"/>
                  </a:lnTo>
                  <a:lnTo>
                    <a:pt x="18683" y="5476"/>
                  </a:lnTo>
                  <a:lnTo>
                    <a:pt x="18442" y="4803"/>
                  </a:lnTo>
                  <a:lnTo>
                    <a:pt x="18106" y="4179"/>
                  </a:lnTo>
                  <a:lnTo>
                    <a:pt x="17674" y="3603"/>
                  </a:lnTo>
                  <a:lnTo>
                    <a:pt x="17146" y="3074"/>
                  </a:lnTo>
                  <a:lnTo>
                    <a:pt x="16569" y="2642"/>
                  </a:lnTo>
                  <a:lnTo>
                    <a:pt x="15897" y="2258"/>
                  </a:lnTo>
                  <a:lnTo>
                    <a:pt x="15081" y="1922"/>
                  </a:lnTo>
                  <a:lnTo>
                    <a:pt x="14216" y="1682"/>
                  </a:lnTo>
                  <a:lnTo>
                    <a:pt x="10374" y="289"/>
                  </a:lnTo>
                  <a:lnTo>
                    <a:pt x="9654" y="97"/>
                  </a:lnTo>
                  <a:lnTo>
                    <a:pt x="8885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71"/>
            <p:cNvSpPr/>
            <p:nvPr/>
          </p:nvSpPr>
          <p:spPr>
            <a:xfrm>
              <a:off x="1941800" y="2540500"/>
              <a:ext cx="475475" cy="456275"/>
            </a:xfrm>
            <a:custGeom>
              <a:avLst/>
              <a:gdLst/>
              <a:ahLst/>
              <a:cxnLst/>
              <a:rect l="l" t="t" r="r" b="b"/>
              <a:pathLst>
                <a:path w="19019" h="18251" fill="none" extrusionOk="0">
                  <a:moveTo>
                    <a:pt x="10374" y="289"/>
                  </a:moveTo>
                  <a:lnTo>
                    <a:pt x="14216" y="1682"/>
                  </a:lnTo>
                  <a:lnTo>
                    <a:pt x="14216" y="1682"/>
                  </a:lnTo>
                  <a:lnTo>
                    <a:pt x="15081" y="1922"/>
                  </a:lnTo>
                  <a:lnTo>
                    <a:pt x="15897" y="2258"/>
                  </a:lnTo>
                  <a:lnTo>
                    <a:pt x="16569" y="2642"/>
                  </a:lnTo>
                  <a:lnTo>
                    <a:pt x="17146" y="3074"/>
                  </a:lnTo>
                  <a:lnTo>
                    <a:pt x="17674" y="3603"/>
                  </a:lnTo>
                  <a:lnTo>
                    <a:pt x="18106" y="4179"/>
                  </a:lnTo>
                  <a:lnTo>
                    <a:pt x="18442" y="4803"/>
                  </a:lnTo>
                  <a:lnTo>
                    <a:pt x="18683" y="5476"/>
                  </a:lnTo>
                  <a:lnTo>
                    <a:pt x="18875" y="6196"/>
                  </a:lnTo>
                  <a:lnTo>
                    <a:pt x="18971" y="6916"/>
                  </a:lnTo>
                  <a:lnTo>
                    <a:pt x="19019" y="7685"/>
                  </a:lnTo>
                  <a:lnTo>
                    <a:pt x="19019" y="8453"/>
                  </a:lnTo>
                  <a:lnTo>
                    <a:pt x="18971" y="9222"/>
                  </a:lnTo>
                  <a:lnTo>
                    <a:pt x="18827" y="9990"/>
                  </a:lnTo>
                  <a:lnTo>
                    <a:pt x="18683" y="10758"/>
                  </a:lnTo>
                  <a:lnTo>
                    <a:pt x="18490" y="11527"/>
                  </a:lnTo>
                  <a:lnTo>
                    <a:pt x="18106" y="12728"/>
                  </a:lnTo>
                  <a:lnTo>
                    <a:pt x="18106" y="12728"/>
                  </a:lnTo>
                  <a:lnTo>
                    <a:pt x="18106" y="13160"/>
                  </a:lnTo>
                  <a:lnTo>
                    <a:pt x="18058" y="13592"/>
                  </a:lnTo>
                  <a:lnTo>
                    <a:pt x="17962" y="13976"/>
                  </a:lnTo>
                  <a:lnTo>
                    <a:pt x="17866" y="14312"/>
                  </a:lnTo>
                  <a:lnTo>
                    <a:pt x="17770" y="14697"/>
                  </a:lnTo>
                  <a:lnTo>
                    <a:pt x="17578" y="15033"/>
                  </a:lnTo>
                  <a:lnTo>
                    <a:pt x="17434" y="15321"/>
                  </a:lnTo>
                  <a:lnTo>
                    <a:pt x="17194" y="15657"/>
                  </a:lnTo>
                  <a:lnTo>
                    <a:pt x="16762" y="16185"/>
                  </a:lnTo>
                  <a:lnTo>
                    <a:pt x="16185" y="16714"/>
                  </a:lnTo>
                  <a:lnTo>
                    <a:pt x="15561" y="17098"/>
                  </a:lnTo>
                  <a:lnTo>
                    <a:pt x="14889" y="17482"/>
                  </a:lnTo>
                  <a:lnTo>
                    <a:pt x="14168" y="17770"/>
                  </a:lnTo>
                  <a:lnTo>
                    <a:pt x="13352" y="17962"/>
                  </a:lnTo>
                  <a:lnTo>
                    <a:pt x="12583" y="18154"/>
                  </a:lnTo>
                  <a:lnTo>
                    <a:pt x="11767" y="18202"/>
                  </a:lnTo>
                  <a:lnTo>
                    <a:pt x="10951" y="18250"/>
                  </a:lnTo>
                  <a:lnTo>
                    <a:pt x="10134" y="18154"/>
                  </a:lnTo>
                  <a:lnTo>
                    <a:pt x="9318" y="18058"/>
                  </a:lnTo>
                  <a:lnTo>
                    <a:pt x="8549" y="17866"/>
                  </a:lnTo>
                  <a:lnTo>
                    <a:pt x="5428" y="16906"/>
                  </a:lnTo>
                  <a:lnTo>
                    <a:pt x="5428" y="16906"/>
                  </a:lnTo>
                  <a:lnTo>
                    <a:pt x="4659" y="16618"/>
                  </a:lnTo>
                  <a:lnTo>
                    <a:pt x="3987" y="16281"/>
                  </a:lnTo>
                  <a:lnTo>
                    <a:pt x="3315" y="15897"/>
                  </a:lnTo>
                  <a:lnTo>
                    <a:pt x="2738" y="15465"/>
                  </a:lnTo>
                  <a:lnTo>
                    <a:pt x="2210" y="14937"/>
                  </a:lnTo>
                  <a:lnTo>
                    <a:pt x="1682" y="14408"/>
                  </a:lnTo>
                  <a:lnTo>
                    <a:pt x="1249" y="13832"/>
                  </a:lnTo>
                  <a:lnTo>
                    <a:pt x="865" y="13160"/>
                  </a:lnTo>
                  <a:lnTo>
                    <a:pt x="577" y="12535"/>
                  </a:lnTo>
                  <a:lnTo>
                    <a:pt x="337" y="11815"/>
                  </a:lnTo>
                  <a:lnTo>
                    <a:pt x="145" y="11095"/>
                  </a:lnTo>
                  <a:lnTo>
                    <a:pt x="49" y="10374"/>
                  </a:lnTo>
                  <a:lnTo>
                    <a:pt x="1" y="9606"/>
                  </a:lnTo>
                  <a:lnTo>
                    <a:pt x="1" y="8886"/>
                  </a:lnTo>
                  <a:lnTo>
                    <a:pt x="145" y="8117"/>
                  </a:lnTo>
                  <a:lnTo>
                    <a:pt x="337" y="7349"/>
                  </a:lnTo>
                  <a:lnTo>
                    <a:pt x="673" y="6148"/>
                  </a:lnTo>
                  <a:lnTo>
                    <a:pt x="673" y="6148"/>
                  </a:lnTo>
                  <a:lnTo>
                    <a:pt x="961" y="5380"/>
                  </a:lnTo>
                  <a:lnTo>
                    <a:pt x="1297" y="4659"/>
                  </a:lnTo>
                  <a:lnTo>
                    <a:pt x="1682" y="3987"/>
                  </a:lnTo>
                  <a:lnTo>
                    <a:pt x="2162" y="3363"/>
                  </a:lnTo>
                  <a:lnTo>
                    <a:pt x="2642" y="2738"/>
                  </a:lnTo>
                  <a:lnTo>
                    <a:pt x="3218" y="2162"/>
                  </a:lnTo>
                  <a:lnTo>
                    <a:pt x="3843" y="1682"/>
                  </a:lnTo>
                  <a:lnTo>
                    <a:pt x="4467" y="1250"/>
                  </a:lnTo>
                  <a:lnTo>
                    <a:pt x="5139" y="865"/>
                  </a:lnTo>
                  <a:lnTo>
                    <a:pt x="5860" y="529"/>
                  </a:lnTo>
                  <a:lnTo>
                    <a:pt x="6580" y="289"/>
                  </a:lnTo>
                  <a:lnTo>
                    <a:pt x="7349" y="97"/>
                  </a:lnTo>
                  <a:lnTo>
                    <a:pt x="8117" y="1"/>
                  </a:lnTo>
                  <a:lnTo>
                    <a:pt x="8885" y="1"/>
                  </a:lnTo>
                  <a:lnTo>
                    <a:pt x="9654" y="97"/>
                  </a:lnTo>
                  <a:lnTo>
                    <a:pt x="10374" y="2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71"/>
            <p:cNvSpPr/>
            <p:nvPr/>
          </p:nvSpPr>
          <p:spPr>
            <a:xfrm>
              <a:off x="2126700" y="2775825"/>
              <a:ext cx="93675" cy="38450"/>
            </a:xfrm>
            <a:custGeom>
              <a:avLst/>
              <a:gdLst/>
              <a:ahLst/>
              <a:cxnLst/>
              <a:rect l="l" t="t" r="r" b="b"/>
              <a:pathLst>
                <a:path w="3747" h="1538" extrusionOk="0">
                  <a:moveTo>
                    <a:pt x="97" y="1"/>
                  </a:moveTo>
                  <a:lnTo>
                    <a:pt x="49" y="49"/>
                  </a:lnTo>
                  <a:lnTo>
                    <a:pt x="1" y="97"/>
                  </a:lnTo>
                  <a:lnTo>
                    <a:pt x="49" y="385"/>
                  </a:lnTo>
                  <a:lnTo>
                    <a:pt x="193" y="673"/>
                  </a:lnTo>
                  <a:lnTo>
                    <a:pt x="385" y="913"/>
                  </a:lnTo>
                  <a:lnTo>
                    <a:pt x="577" y="1105"/>
                  </a:lnTo>
                  <a:lnTo>
                    <a:pt x="817" y="1249"/>
                  </a:lnTo>
                  <a:lnTo>
                    <a:pt x="1105" y="1394"/>
                  </a:lnTo>
                  <a:lnTo>
                    <a:pt x="1393" y="1490"/>
                  </a:lnTo>
                  <a:lnTo>
                    <a:pt x="1682" y="1538"/>
                  </a:lnTo>
                  <a:lnTo>
                    <a:pt x="2594" y="1538"/>
                  </a:lnTo>
                  <a:lnTo>
                    <a:pt x="2882" y="1442"/>
                  </a:lnTo>
                  <a:lnTo>
                    <a:pt x="3170" y="1345"/>
                  </a:lnTo>
                  <a:lnTo>
                    <a:pt x="3410" y="1153"/>
                  </a:lnTo>
                  <a:lnTo>
                    <a:pt x="3603" y="961"/>
                  </a:lnTo>
                  <a:lnTo>
                    <a:pt x="3747" y="673"/>
                  </a:lnTo>
                  <a:lnTo>
                    <a:pt x="3747" y="625"/>
                  </a:lnTo>
                  <a:lnTo>
                    <a:pt x="3699" y="577"/>
                  </a:lnTo>
                  <a:lnTo>
                    <a:pt x="3651" y="625"/>
                  </a:lnTo>
                  <a:lnTo>
                    <a:pt x="3506" y="865"/>
                  </a:lnTo>
                  <a:lnTo>
                    <a:pt x="3314" y="1057"/>
                  </a:lnTo>
                  <a:lnTo>
                    <a:pt x="3074" y="1201"/>
                  </a:lnTo>
                  <a:lnTo>
                    <a:pt x="2786" y="1297"/>
                  </a:lnTo>
                  <a:lnTo>
                    <a:pt x="2498" y="1345"/>
                  </a:lnTo>
                  <a:lnTo>
                    <a:pt x="2210" y="1394"/>
                  </a:lnTo>
                  <a:lnTo>
                    <a:pt x="1634" y="1345"/>
                  </a:lnTo>
                  <a:lnTo>
                    <a:pt x="1153" y="1201"/>
                  </a:lnTo>
                  <a:lnTo>
                    <a:pt x="913" y="1057"/>
                  </a:lnTo>
                  <a:lnTo>
                    <a:pt x="673" y="913"/>
                  </a:lnTo>
                  <a:lnTo>
                    <a:pt x="481" y="769"/>
                  </a:lnTo>
                  <a:lnTo>
                    <a:pt x="337" y="577"/>
                  </a:lnTo>
                  <a:lnTo>
                    <a:pt x="241" y="337"/>
                  </a:lnTo>
                  <a:lnTo>
                    <a:pt x="145" y="49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71"/>
            <p:cNvSpPr/>
            <p:nvPr/>
          </p:nvSpPr>
          <p:spPr>
            <a:xfrm>
              <a:off x="2211950" y="2787850"/>
              <a:ext cx="12025" cy="13225"/>
            </a:xfrm>
            <a:custGeom>
              <a:avLst/>
              <a:gdLst/>
              <a:ahLst/>
              <a:cxnLst/>
              <a:rect l="l" t="t" r="r" b="b"/>
              <a:pathLst>
                <a:path w="481" h="529" extrusionOk="0">
                  <a:moveTo>
                    <a:pt x="193" y="0"/>
                  </a:moveTo>
                  <a:lnTo>
                    <a:pt x="193" y="48"/>
                  </a:lnTo>
                  <a:lnTo>
                    <a:pt x="48" y="48"/>
                  </a:lnTo>
                  <a:lnTo>
                    <a:pt x="0" y="96"/>
                  </a:lnTo>
                  <a:lnTo>
                    <a:pt x="0" y="144"/>
                  </a:lnTo>
                  <a:lnTo>
                    <a:pt x="48" y="144"/>
                  </a:lnTo>
                  <a:lnTo>
                    <a:pt x="96" y="192"/>
                  </a:lnTo>
                  <a:lnTo>
                    <a:pt x="96" y="144"/>
                  </a:lnTo>
                  <a:lnTo>
                    <a:pt x="145" y="144"/>
                  </a:lnTo>
                  <a:lnTo>
                    <a:pt x="193" y="192"/>
                  </a:lnTo>
                  <a:lnTo>
                    <a:pt x="241" y="192"/>
                  </a:lnTo>
                  <a:lnTo>
                    <a:pt x="289" y="240"/>
                  </a:lnTo>
                  <a:lnTo>
                    <a:pt x="337" y="240"/>
                  </a:lnTo>
                  <a:lnTo>
                    <a:pt x="337" y="288"/>
                  </a:lnTo>
                  <a:lnTo>
                    <a:pt x="337" y="336"/>
                  </a:lnTo>
                  <a:lnTo>
                    <a:pt x="385" y="384"/>
                  </a:lnTo>
                  <a:lnTo>
                    <a:pt x="385" y="432"/>
                  </a:lnTo>
                  <a:lnTo>
                    <a:pt x="337" y="480"/>
                  </a:lnTo>
                  <a:lnTo>
                    <a:pt x="337" y="528"/>
                  </a:lnTo>
                  <a:lnTo>
                    <a:pt x="433" y="528"/>
                  </a:lnTo>
                  <a:lnTo>
                    <a:pt x="481" y="336"/>
                  </a:lnTo>
                  <a:lnTo>
                    <a:pt x="481" y="192"/>
                  </a:lnTo>
                  <a:lnTo>
                    <a:pt x="337" y="48"/>
                  </a:lnTo>
                  <a:lnTo>
                    <a:pt x="289" y="48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71"/>
            <p:cNvSpPr/>
            <p:nvPr/>
          </p:nvSpPr>
          <p:spPr>
            <a:xfrm>
              <a:off x="2120700" y="2774625"/>
              <a:ext cx="18025" cy="8425"/>
            </a:xfrm>
            <a:custGeom>
              <a:avLst/>
              <a:gdLst/>
              <a:ahLst/>
              <a:cxnLst/>
              <a:rect l="l" t="t" r="r" b="b"/>
              <a:pathLst>
                <a:path w="721" h="337" extrusionOk="0">
                  <a:moveTo>
                    <a:pt x="385" y="1"/>
                  </a:moveTo>
                  <a:lnTo>
                    <a:pt x="145" y="49"/>
                  </a:lnTo>
                  <a:lnTo>
                    <a:pt x="49" y="241"/>
                  </a:lnTo>
                  <a:lnTo>
                    <a:pt x="1" y="289"/>
                  </a:lnTo>
                  <a:lnTo>
                    <a:pt x="49" y="337"/>
                  </a:lnTo>
                  <a:lnTo>
                    <a:pt x="97" y="337"/>
                  </a:lnTo>
                  <a:lnTo>
                    <a:pt x="193" y="289"/>
                  </a:lnTo>
                  <a:lnTo>
                    <a:pt x="193" y="241"/>
                  </a:lnTo>
                  <a:lnTo>
                    <a:pt x="241" y="241"/>
                  </a:lnTo>
                  <a:lnTo>
                    <a:pt x="289" y="193"/>
                  </a:lnTo>
                  <a:lnTo>
                    <a:pt x="481" y="193"/>
                  </a:lnTo>
                  <a:lnTo>
                    <a:pt x="577" y="241"/>
                  </a:lnTo>
                  <a:lnTo>
                    <a:pt x="625" y="289"/>
                  </a:lnTo>
                  <a:lnTo>
                    <a:pt x="673" y="289"/>
                  </a:lnTo>
                  <a:lnTo>
                    <a:pt x="721" y="241"/>
                  </a:lnTo>
                  <a:lnTo>
                    <a:pt x="721" y="193"/>
                  </a:lnTo>
                  <a:lnTo>
                    <a:pt x="577" y="4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71"/>
            <p:cNvSpPr/>
            <p:nvPr/>
          </p:nvSpPr>
          <p:spPr>
            <a:xfrm>
              <a:off x="2334425" y="2762625"/>
              <a:ext cx="144100" cy="156100"/>
            </a:xfrm>
            <a:custGeom>
              <a:avLst/>
              <a:gdLst/>
              <a:ahLst/>
              <a:cxnLst/>
              <a:rect l="l" t="t" r="r" b="b"/>
              <a:pathLst>
                <a:path w="5764" h="6244" extrusionOk="0">
                  <a:moveTo>
                    <a:pt x="2930" y="1"/>
                  </a:moveTo>
                  <a:lnTo>
                    <a:pt x="2641" y="49"/>
                  </a:lnTo>
                  <a:lnTo>
                    <a:pt x="2401" y="97"/>
                  </a:lnTo>
                  <a:lnTo>
                    <a:pt x="2113" y="145"/>
                  </a:lnTo>
                  <a:lnTo>
                    <a:pt x="1585" y="433"/>
                  </a:lnTo>
                  <a:lnTo>
                    <a:pt x="1105" y="769"/>
                  </a:lnTo>
                  <a:lnTo>
                    <a:pt x="720" y="1201"/>
                  </a:lnTo>
                  <a:lnTo>
                    <a:pt x="384" y="1681"/>
                  </a:lnTo>
                  <a:lnTo>
                    <a:pt x="240" y="1970"/>
                  </a:lnTo>
                  <a:lnTo>
                    <a:pt x="144" y="2306"/>
                  </a:lnTo>
                  <a:lnTo>
                    <a:pt x="48" y="2594"/>
                  </a:lnTo>
                  <a:lnTo>
                    <a:pt x="0" y="2930"/>
                  </a:lnTo>
                  <a:lnTo>
                    <a:pt x="0" y="3506"/>
                  </a:lnTo>
                  <a:lnTo>
                    <a:pt x="96" y="4083"/>
                  </a:lnTo>
                  <a:lnTo>
                    <a:pt x="288" y="4659"/>
                  </a:lnTo>
                  <a:lnTo>
                    <a:pt x="576" y="5139"/>
                  </a:lnTo>
                  <a:lnTo>
                    <a:pt x="768" y="5379"/>
                  </a:lnTo>
                  <a:lnTo>
                    <a:pt x="961" y="5571"/>
                  </a:lnTo>
                  <a:lnTo>
                    <a:pt x="1201" y="5716"/>
                  </a:lnTo>
                  <a:lnTo>
                    <a:pt x="1441" y="5908"/>
                  </a:lnTo>
                  <a:lnTo>
                    <a:pt x="1681" y="6004"/>
                  </a:lnTo>
                  <a:lnTo>
                    <a:pt x="1969" y="6100"/>
                  </a:lnTo>
                  <a:lnTo>
                    <a:pt x="2257" y="6196"/>
                  </a:lnTo>
                  <a:lnTo>
                    <a:pt x="2545" y="6244"/>
                  </a:lnTo>
                  <a:lnTo>
                    <a:pt x="2834" y="6244"/>
                  </a:lnTo>
                  <a:lnTo>
                    <a:pt x="3122" y="6196"/>
                  </a:lnTo>
                  <a:lnTo>
                    <a:pt x="3410" y="6148"/>
                  </a:lnTo>
                  <a:lnTo>
                    <a:pt x="3650" y="6052"/>
                  </a:lnTo>
                  <a:lnTo>
                    <a:pt x="4178" y="5812"/>
                  </a:lnTo>
                  <a:lnTo>
                    <a:pt x="4658" y="5475"/>
                  </a:lnTo>
                  <a:lnTo>
                    <a:pt x="5043" y="5043"/>
                  </a:lnTo>
                  <a:lnTo>
                    <a:pt x="5379" y="4563"/>
                  </a:lnTo>
                  <a:lnTo>
                    <a:pt x="5523" y="4275"/>
                  </a:lnTo>
                  <a:lnTo>
                    <a:pt x="5619" y="3939"/>
                  </a:lnTo>
                  <a:lnTo>
                    <a:pt x="5715" y="3650"/>
                  </a:lnTo>
                  <a:lnTo>
                    <a:pt x="5763" y="3314"/>
                  </a:lnTo>
                  <a:lnTo>
                    <a:pt x="5763" y="2738"/>
                  </a:lnTo>
                  <a:lnTo>
                    <a:pt x="5667" y="2114"/>
                  </a:lnTo>
                  <a:lnTo>
                    <a:pt x="5475" y="1585"/>
                  </a:lnTo>
                  <a:lnTo>
                    <a:pt x="5187" y="1105"/>
                  </a:lnTo>
                  <a:lnTo>
                    <a:pt x="4995" y="865"/>
                  </a:lnTo>
                  <a:lnTo>
                    <a:pt x="4803" y="673"/>
                  </a:lnTo>
                  <a:lnTo>
                    <a:pt x="4562" y="481"/>
                  </a:lnTo>
                  <a:lnTo>
                    <a:pt x="4322" y="337"/>
                  </a:lnTo>
                  <a:lnTo>
                    <a:pt x="4082" y="241"/>
                  </a:lnTo>
                  <a:lnTo>
                    <a:pt x="3794" y="145"/>
                  </a:lnTo>
                  <a:lnTo>
                    <a:pt x="3506" y="49"/>
                  </a:lnTo>
                  <a:lnTo>
                    <a:pt x="3218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71"/>
            <p:cNvSpPr/>
            <p:nvPr/>
          </p:nvSpPr>
          <p:spPr>
            <a:xfrm>
              <a:off x="2334425" y="2762625"/>
              <a:ext cx="144100" cy="156100"/>
            </a:xfrm>
            <a:custGeom>
              <a:avLst/>
              <a:gdLst/>
              <a:ahLst/>
              <a:cxnLst/>
              <a:rect l="l" t="t" r="r" b="b"/>
              <a:pathLst>
                <a:path w="5764" h="6244" fill="none" extrusionOk="0">
                  <a:moveTo>
                    <a:pt x="144" y="2306"/>
                  </a:moveTo>
                  <a:lnTo>
                    <a:pt x="144" y="2306"/>
                  </a:lnTo>
                  <a:lnTo>
                    <a:pt x="48" y="2594"/>
                  </a:lnTo>
                  <a:lnTo>
                    <a:pt x="0" y="2930"/>
                  </a:lnTo>
                  <a:lnTo>
                    <a:pt x="0" y="3506"/>
                  </a:lnTo>
                  <a:lnTo>
                    <a:pt x="96" y="4083"/>
                  </a:lnTo>
                  <a:lnTo>
                    <a:pt x="288" y="4659"/>
                  </a:lnTo>
                  <a:lnTo>
                    <a:pt x="576" y="5139"/>
                  </a:lnTo>
                  <a:lnTo>
                    <a:pt x="768" y="5379"/>
                  </a:lnTo>
                  <a:lnTo>
                    <a:pt x="961" y="5571"/>
                  </a:lnTo>
                  <a:lnTo>
                    <a:pt x="1201" y="5716"/>
                  </a:lnTo>
                  <a:lnTo>
                    <a:pt x="1441" y="5908"/>
                  </a:lnTo>
                  <a:lnTo>
                    <a:pt x="1681" y="6004"/>
                  </a:lnTo>
                  <a:lnTo>
                    <a:pt x="1969" y="6100"/>
                  </a:lnTo>
                  <a:lnTo>
                    <a:pt x="1969" y="6100"/>
                  </a:lnTo>
                  <a:lnTo>
                    <a:pt x="2257" y="6196"/>
                  </a:lnTo>
                  <a:lnTo>
                    <a:pt x="2545" y="6244"/>
                  </a:lnTo>
                  <a:lnTo>
                    <a:pt x="2834" y="6244"/>
                  </a:lnTo>
                  <a:lnTo>
                    <a:pt x="3122" y="6196"/>
                  </a:lnTo>
                  <a:lnTo>
                    <a:pt x="3410" y="6148"/>
                  </a:lnTo>
                  <a:lnTo>
                    <a:pt x="3650" y="6052"/>
                  </a:lnTo>
                  <a:lnTo>
                    <a:pt x="4178" y="5812"/>
                  </a:lnTo>
                  <a:lnTo>
                    <a:pt x="4658" y="5475"/>
                  </a:lnTo>
                  <a:lnTo>
                    <a:pt x="5043" y="5043"/>
                  </a:lnTo>
                  <a:lnTo>
                    <a:pt x="5379" y="4563"/>
                  </a:lnTo>
                  <a:lnTo>
                    <a:pt x="5523" y="4275"/>
                  </a:lnTo>
                  <a:lnTo>
                    <a:pt x="5619" y="3939"/>
                  </a:lnTo>
                  <a:lnTo>
                    <a:pt x="5619" y="3939"/>
                  </a:lnTo>
                  <a:lnTo>
                    <a:pt x="5715" y="3650"/>
                  </a:lnTo>
                  <a:lnTo>
                    <a:pt x="5763" y="3314"/>
                  </a:lnTo>
                  <a:lnTo>
                    <a:pt x="5763" y="2738"/>
                  </a:lnTo>
                  <a:lnTo>
                    <a:pt x="5667" y="2114"/>
                  </a:lnTo>
                  <a:lnTo>
                    <a:pt x="5475" y="1585"/>
                  </a:lnTo>
                  <a:lnTo>
                    <a:pt x="5187" y="1105"/>
                  </a:lnTo>
                  <a:lnTo>
                    <a:pt x="4995" y="865"/>
                  </a:lnTo>
                  <a:lnTo>
                    <a:pt x="4803" y="673"/>
                  </a:lnTo>
                  <a:lnTo>
                    <a:pt x="4562" y="481"/>
                  </a:lnTo>
                  <a:lnTo>
                    <a:pt x="4322" y="337"/>
                  </a:lnTo>
                  <a:lnTo>
                    <a:pt x="4082" y="241"/>
                  </a:lnTo>
                  <a:lnTo>
                    <a:pt x="3794" y="145"/>
                  </a:lnTo>
                  <a:lnTo>
                    <a:pt x="3794" y="145"/>
                  </a:lnTo>
                  <a:lnTo>
                    <a:pt x="3506" y="49"/>
                  </a:lnTo>
                  <a:lnTo>
                    <a:pt x="3218" y="1"/>
                  </a:lnTo>
                  <a:lnTo>
                    <a:pt x="2930" y="1"/>
                  </a:lnTo>
                  <a:lnTo>
                    <a:pt x="2641" y="49"/>
                  </a:lnTo>
                  <a:lnTo>
                    <a:pt x="2401" y="97"/>
                  </a:lnTo>
                  <a:lnTo>
                    <a:pt x="2113" y="145"/>
                  </a:lnTo>
                  <a:lnTo>
                    <a:pt x="1585" y="433"/>
                  </a:lnTo>
                  <a:lnTo>
                    <a:pt x="1105" y="769"/>
                  </a:lnTo>
                  <a:lnTo>
                    <a:pt x="720" y="1201"/>
                  </a:lnTo>
                  <a:lnTo>
                    <a:pt x="384" y="1681"/>
                  </a:lnTo>
                  <a:lnTo>
                    <a:pt x="240" y="1970"/>
                  </a:lnTo>
                  <a:lnTo>
                    <a:pt x="144" y="23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71"/>
            <p:cNvSpPr/>
            <p:nvPr/>
          </p:nvSpPr>
          <p:spPr>
            <a:xfrm>
              <a:off x="2368025" y="2795050"/>
              <a:ext cx="84075" cy="92475"/>
            </a:xfrm>
            <a:custGeom>
              <a:avLst/>
              <a:gdLst/>
              <a:ahLst/>
              <a:cxnLst/>
              <a:rect l="l" t="t" r="r" b="b"/>
              <a:pathLst>
                <a:path w="3363" h="3699" extrusionOk="0">
                  <a:moveTo>
                    <a:pt x="1778" y="0"/>
                  </a:moveTo>
                  <a:lnTo>
                    <a:pt x="1490" y="48"/>
                  </a:lnTo>
                  <a:lnTo>
                    <a:pt x="1201" y="96"/>
                  </a:lnTo>
                  <a:lnTo>
                    <a:pt x="961" y="192"/>
                  </a:lnTo>
                  <a:lnTo>
                    <a:pt x="721" y="384"/>
                  </a:lnTo>
                  <a:lnTo>
                    <a:pt x="529" y="576"/>
                  </a:lnTo>
                  <a:lnTo>
                    <a:pt x="337" y="817"/>
                  </a:lnTo>
                  <a:lnTo>
                    <a:pt x="193" y="1057"/>
                  </a:lnTo>
                  <a:lnTo>
                    <a:pt x="49" y="1345"/>
                  </a:lnTo>
                  <a:lnTo>
                    <a:pt x="1" y="1729"/>
                  </a:lnTo>
                  <a:lnTo>
                    <a:pt x="1" y="2065"/>
                  </a:lnTo>
                  <a:lnTo>
                    <a:pt x="49" y="2401"/>
                  </a:lnTo>
                  <a:lnTo>
                    <a:pt x="145" y="2738"/>
                  </a:lnTo>
                  <a:lnTo>
                    <a:pt x="337" y="3026"/>
                  </a:lnTo>
                  <a:lnTo>
                    <a:pt x="577" y="3266"/>
                  </a:lnTo>
                  <a:lnTo>
                    <a:pt x="817" y="3458"/>
                  </a:lnTo>
                  <a:lnTo>
                    <a:pt x="1153" y="3602"/>
                  </a:lnTo>
                  <a:lnTo>
                    <a:pt x="1393" y="3650"/>
                  </a:lnTo>
                  <a:lnTo>
                    <a:pt x="1586" y="3698"/>
                  </a:lnTo>
                  <a:lnTo>
                    <a:pt x="1874" y="3650"/>
                  </a:lnTo>
                  <a:lnTo>
                    <a:pt x="2162" y="3602"/>
                  </a:lnTo>
                  <a:lnTo>
                    <a:pt x="2402" y="3458"/>
                  </a:lnTo>
                  <a:lnTo>
                    <a:pt x="2642" y="3314"/>
                  </a:lnTo>
                  <a:lnTo>
                    <a:pt x="2834" y="3122"/>
                  </a:lnTo>
                  <a:lnTo>
                    <a:pt x="3026" y="2882"/>
                  </a:lnTo>
                  <a:lnTo>
                    <a:pt x="3170" y="2642"/>
                  </a:lnTo>
                  <a:lnTo>
                    <a:pt x="3314" y="2353"/>
                  </a:lnTo>
                  <a:lnTo>
                    <a:pt x="3362" y="1969"/>
                  </a:lnTo>
                  <a:lnTo>
                    <a:pt x="3362" y="1585"/>
                  </a:lnTo>
                  <a:lnTo>
                    <a:pt x="3314" y="1249"/>
                  </a:lnTo>
                  <a:lnTo>
                    <a:pt x="3218" y="961"/>
                  </a:lnTo>
                  <a:lnTo>
                    <a:pt x="3026" y="673"/>
                  </a:lnTo>
                  <a:lnTo>
                    <a:pt x="2786" y="384"/>
                  </a:lnTo>
                  <a:lnTo>
                    <a:pt x="2546" y="192"/>
                  </a:lnTo>
                  <a:lnTo>
                    <a:pt x="2210" y="9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71"/>
            <p:cNvSpPr/>
            <p:nvPr/>
          </p:nvSpPr>
          <p:spPr>
            <a:xfrm>
              <a:off x="2368025" y="2795050"/>
              <a:ext cx="84075" cy="92475"/>
            </a:xfrm>
            <a:custGeom>
              <a:avLst/>
              <a:gdLst/>
              <a:ahLst/>
              <a:cxnLst/>
              <a:rect l="l" t="t" r="r" b="b"/>
              <a:pathLst>
                <a:path w="3363" h="3699" fill="none" extrusionOk="0">
                  <a:moveTo>
                    <a:pt x="1778" y="0"/>
                  </a:moveTo>
                  <a:lnTo>
                    <a:pt x="1778" y="0"/>
                  </a:lnTo>
                  <a:lnTo>
                    <a:pt x="1490" y="48"/>
                  </a:lnTo>
                  <a:lnTo>
                    <a:pt x="1201" y="96"/>
                  </a:lnTo>
                  <a:lnTo>
                    <a:pt x="961" y="192"/>
                  </a:lnTo>
                  <a:lnTo>
                    <a:pt x="721" y="384"/>
                  </a:lnTo>
                  <a:lnTo>
                    <a:pt x="529" y="576"/>
                  </a:lnTo>
                  <a:lnTo>
                    <a:pt x="337" y="817"/>
                  </a:lnTo>
                  <a:lnTo>
                    <a:pt x="193" y="1057"/>
                  </a:lnTo>
                  <a:lnTo>
                    <a:pt x="49" y="1345"/>
                  </a:lnTo>
                  <a:lnTo>
                    <a:pt x="49" y="1345"/>
                  </a:lnTo>
                  <a:lnTo>
                    <a:pt x="1" y="1729"/>
                  </a:lnTo>
                  <a:lnTo>
                    <a:pt x="1" y="2065"/>
                  </a:lnTo>
                  <a:lnTo>
                    <a:pt x="49" y="2401"/>
                  </a:lnTo>
                  <a:lnTo>
                    <a:pt x="145" y="2738"/>
                  </a:lnTo>
                  <a:lnTo>
                    <a:pt x="337" y="3026"/>
                  </a:lnTo>
                  <a:lnTo>
                    <a:pt x="577" y="3266"/>
                  </a:lnTo>
                  <a:lnTo>
                    <a:pt x="817" y="3458"/>
                  </a:lnTo>
                  <a:lnTo>
                    <a:pt x="1153" y="3602"/>
                  </a:lnTo>
                  <a:lnTo>
                    <a:pt x="1153" y="3602"/>
                  </a:lnTo>
                  <a:lnTo>
                    <a:pt x="1393" y="3650"/>
                  </a:lnTo>
                  <a:lnTo>
                    <a:pt x="1586" y="3698"/>
                  </a:lnTo>
                  <a:lnTo>
                    <a:pt x="1586" y="3698"/>
                  </a:lnTo>
                  <a:lnTo>
                    <a:pt x="1874" y="3650"/>
                  </a:lnTo>
                  <a:lnTo>
                    <a:pt x="2162" y="3602"/>
                  </a:lnTo>
                  <a:lnTo>
                    <a:pt x="2402" y="3458"/>
                  </a:lnTo>
                  <a:lnTo>
                    <a:pt x="2642" y="3314"/>
                  </a:lnTo>
                  <a:lnTo>
                    <a:pt x="2834" y="3122"/>
                  </a:lnTo>
                  <a:lnTo>
                    <a:pt x="3026" y="2882"/>
                  </a:lnTo>
                  <a:lnTo>
                    <a:pt x="3170" y="2642"/>
                  </a:lnTo>
                  <a:lnTo>
                    <a:pt x="3314" y="2353"/>
                  </a:lnTo>
                  <a:lnTo>
                    <a:pt x="3314" y="2353"/>
                  </a:lnTo>
                  <a:lnTo>
                    <a:pt x="3362" y="1969"/>
                  </a:lnTo>
                  <a:lnTo>
                    <a:pt x="3362" y="1585"/>
                  </a:lnTo>
                  <a:lnTo>
                    <a:pt x="3314" y="1249"/>
                  </a:lnTo>
                  <a:lnTo>
                    <a:pt x="3218" y="961"/>
                  </a:lnTo>
                  <a:lnTo>
                    <a:pt x="3026" y="673"/>
                  </a:lnTo>
                  <a:lnTo>
                    <a:pt x="2786" y="384"/>
                  </a:lnTo>
                  <a:lnTo>
                    <a:pt x="2546" y="192"/>
                  </a:lnTo>
                  <a:lnTo>
                    <a:pt x="2210" y="96"/>
                  </a:lnTo>
                  <a:lnTo>
                    <a:pt x="2210" y="96"/>
                  </a:lnTo>
                  <a:lnTo>
                    <a:pt x="1970" y="0"/>
                  </a:lnTo>
                  <a:lnTo>
                    <a:pt x="17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71"/>
            <p:cNvSpPr/>
            <p:nvPr/>
          </p:nvSpPr>
          <p:spPr>
            <a:xfrm>
              <a:off x="2467675" y="28166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extrusionOk="0">
                  <a:moveTo>
                    <a:pt x="1" y="49"/>
                  </a:moveTo>
                  <a:lnTo>
                    <a:pt x="1" y="1"/>
                  </a:lnTo>
                  <a:lnTo>
                    <a:pt x="1" y="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71"/>
            <p:cNvSpPr/>
            <p:nvPr/>
          </p:nvSpPr>
          <p:spPr>
            <a:xfrm>
              <a:off x="2477300" y="28082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0"/>
                  </a:moveTo>
                  <a:lnTo>
                    <a:pt x="4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71"/>
            <p:cNvSpPr/>
            <p:nvPr/>
          </p:nvSpPr>
          <p:spPr>
            <a:xfrm>
              <a:off x="2262375" y="2826250"/>
              <a:ext cx="79275" cy="66075"/>
            </a:xfrm>
            <a:custGeom>
              <a:avLst/>
              <a:gdLst/>
              <a:ahLst/>
              <a:cxnLst/>
              <a:rect l="l" t="t" r="r" b="b"/>
              <a:pathLst>
                <a:path w="3171" h="2643" extrusionOk="0">
                  <a:moveTo>
                    <a:pt x="1681" y="1"/>
                  </a:moveTo>
                  <a:lnTo>
                    <a:pt x="1345" y="49"/>
                  </a:lnTo>
                  <a:lnTo>
                    <a:pt x="1009" y="97"/>
                  </a:lnTo>
                  <a:lnTo>
                    <a:pt x="721" y="241"/>
                  </a:lnTo>
                  <a:lnTo>
                    <a:pt x="481" y="433"/>
                  </a:lnTo>
                  <a:lnTo>
                    <a:pt x="289" y="625"/>
                  </a:lnTo>
                  <a:lnTo>
                    <a:pt x="97" y="865"/>
                  </a:lnTo>
                  <a:lnTo>
                    <a:pt x="49" y="1105"/>
                  </a:lnTo>
                  <a:lnTo>
                    <a:pt x="1" y="1346"/>
                  </a:lnTo>
                  <a:lnTo>
                    <a:pt x="49" y="1634"/>
                  </a:lnTo>
                  <a:lnTo>
                    <a:pt x="145" y="1874"/>
                  </a:lnTo>
                  <a:lnTo>
                    <a:pt x="289" y="2066"/>
                  </a:lnTo>
                  <a:lnTo>
                    <a:pt x="529" y="2258"/>
                  </a:lnTo>
                  <a:lnTo>
                    <a:pt x="769" y="2402"/>
                  </a:lnTo>
                  <a:lnTo>
                    <a:pt x="1057" y="2546"/>
                  </a:lnTo>
                  <a:lnTo>
                    <a:pt x="1345" y="2594"/>
                  </a:lnTo>
                  <a:lnTo>
                    <a:pt x="1681" y="2642"/>
                  </a:lnTo>
                  <a:lnTo>
                    <a:pt x="1777" y="2642"/>
                  </a:lnTo>
                  <a:lnTo>
                    <a:pt x="2162" y="2546"/>
                  </a:lnTo>
                  <a:lnTo>
                    <a:pt x="2546" y="2450"/>
                  </a:lnTo>
                  <a:lnTo>
                    <a:pt x="2882" y="2258"/>
                  </a:lnTo>
                  <a:lnTo>
                    <a:pt x="3170" y="2018"/>
                  </a:lnTo>
                  <a:lnTo>
                    <a:pt x="2978" y="1634"/>
                  </a:lnTo>
                  <a:lnTo>
                    <a:pt x="2930" y="1201"/>
                  </a:lnTo>
                  <a:lnTo>
                    <a:pt x="2882" y="769"/>
                  </a:lnTo>
                  <a:lnTo>
                    <a:pt x="2882" y="337"/>
                  </a:lnTo>
                  <a:lnTo>
                    <a:pt x="2642" y="193"/>
                  </a:lnTo>
                  <a:lnTo>
                    <a:pt x="2402" y="97"/>
                  </a:lnTo>
                  <a:lnTo>
                    <a:pt x="2066" y="1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71"/>
            <p:cNvSpPr/>
            <p:nvPr/>
          </p:nvSpPr>
          <p:spPr>
            <a:xfrm>
              <a:off x="2262375" y="2826250"/>
              <a:ext cx="79275" cy="66075"/>
            </a:xfrm>
            <a:custGeom>
              <a:avLst/>
              <a:gdLst/>
              <a:ahLst/>
              <a:cxnLst/>
              <a:rect l="l" t="t" r="r" b="b"/>
              <a:pathLst>
                <a:path w="3171" h="2643" fill="none" extrusionOk="0">
                  <a:moveTo>
                    <a:pt x="1777" y="1"/>
                  </a:moveTo>
                  <a:lnTo>
                    <a:pt x="1777" y="1"/>
                  </a:lnTo>
                  <a:lnTo>
                    <a:pt x="1681" y="1"/>
                  </a:lnTo>
                  <a:lnTo>
                    <a:pt x="1681" y="1"/>
                  </a:lnTo>
                  <a:lnTo>
                    <a:pt x="1345" y="49"/>
                  </a:lnTo>
                  <a:lnTo>
                    <a:pt x="1009" y="97"/>
                  </a:lnTo>
                  <a:lnTo>
                    <a:pt x="721" y="241"/>
                  </a:lnTo>
                  <a:lnTo>
                    <a:pt x="481" y="433"/>
                  </a:lnTo>
                  <a:lnTo>
                    <a:pt x="289" y="625"/>
                  </a:lnTo>
                  <a:lnTo>
                    <a:pt x="97" y="865"/>
                  </a:lnTo>
                  <a:lnTo>
                    <a:pt x="49" y="1105"/>
                  </a:lnTo>
                  <a:lnTo>
                    <a:pt x="1" y="1346"/>
                  </a:lnTo>
                  <a:lnTo>
                    <a:pt x="1" y="1346"/>
                  </a:lnTo>
                  <a:lnTo>
                    <a:pt x="49" y="1634"/>
                  </a:lnTo>
                  <a:lnTo>
                    <a:pt x="145" y="1874"/>
                  </a:lnTo>
                  <a:lnTo>
                    <a:pt x="289" y="2066"/>
                  </a:lnTo>
                  <a:lnTo>
                    <a:pt x="529" y="2258"/>
                  </a:lnTo>
                  <a:lnTo>
                    <a:pt x="769" y="2402"/>
                  </a:lnTo>
                  <a:lnTo>
                    <a:pt x="1057" y="2546"/>
                  </a:lnTo>
                  <a:lnTo>
                    <a:pt x="1345" y="2594"/>
                  </a:lnTo>
                  <a:lnTo>
                    <a:pt x="1681" y="2642"/>
                  </a:lnTo>
                  <a:lnTo>
                    <a:pt x="1681" y="2642"/>
                  </a:lnTo>
                  <a:lnTo>
                    <a:pt x="1777" y="2642"/>
                  </a:lnTo>
                  <a:lnTo>
                    <a:pt x="1777" y="2642"/>
                  </a:lnTo>
                  <a:lnTo>
                    <a:pt x="2162" y="2546"/>
                  </a:lnTo>
                  <a:lnTo>
                    <a:pt x="2546" y="2450"/>
                  </a:lnTo>
                  <a:lnTo>
                    <a:pt x="2882" y="2258"/>
                  </a:lnTo>
                  <a:lnTo>
                    <a:pt x="3170" y="2018"/>
                  </a:lnTo>
                  <a:lnTo>
                    <a:pt x="3170" y="2018"/>
                  </a:lnTo>
                  <a:lnTo>
                    <a:pt x="2978" y="1634"/>
                  </a:lnTo>
                  <a:lnTo>
                    <a:pt x="2930" y="1201"/>
                  </a:lnTo>
                  <a:lnTo>
                    <a:pt x="2882" y="769"/>
                  </a:lnTo>
                  <a:lnTo>
                    <a:pt x="2882" y="337"/>
                  </a:lnTo>
                  <a:lnTo>
                    <a:pt x="2882" y="337"/>
                  </a:lnTo>
                  <a:lnTo>
                    <a:pt x="2642" y="193"/>
                  </a:lnTo>
                  <a:lnTo>
                    <a:pt x="2402" y="97"/>
                  </a:lnTo>
                  <a:lnTo>
                    <a:pt x="2066" y="1"/>
                  </a:lnTo>
                  <a:lnTo>
                    <a:pt x="17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71"/>
            <p:cNvSpPr/>
            <p:nvPr/>
          </p:nvSpPr>
          <p:spPr>
            <a:xfrm>
              <a:off x="2334425" y="2834675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extrusionOk="0">
                  <a:moveTo>
                    <a:pt x="0" y="0"/>
                  </a:moveTo>
                  <a:lnTo>
                    <a:pt x="0" y="432"/>
                  </a:lnTo>
                  <a:lnTo>
                    <a:pt x="48" y="864"/>
                  </a:lnTo>
                  <a:lnTo>
                    <a:pt x="96" y="1297"/>
                  </a:lnTo>
                  <a:lnTo>
                    <a:pt x="288" y="1681"/>
                  </a:lnTo>
                  <a:lnTo>
                    <a:pt x="384" y="1537"/>
                  </a:lnTo>
                  <a:lnTo>
                    <a:pt x="480" y="1345"/>
                  </a:lnTo>
                  <a:lnTo>
                    <a:pt x="576" y="1105"/>
                  </a:lnTo>
                  <a:lnTo>
                    <a:pt x="576" y="913"/>
                  </a:lnTo>
                  <a:lnTo>
                    <a:pt x="528" y="624"/>
                  </a:lnTo>
                  <a:lnTo>
                    <a:pt x="432" y="384"/>
                  </a:lnTo>
                  <a:lnTo>
                    <a:pt x="24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71"/>
            <p:cNvSpPr/>
            <p:nvPr/>
          </p:nvSpPr>
          <p:spPr>
            <a:xfrm>
              <a:off x="2334425" y="2834675"/>
              <a:ext cx="14425" cy="42025"/>
            </a:xfrm>
            <a:custGeom>
              <a:avLst/>
              <a:gdLst/>
              <a:ahLst/>
              <a:cxnLst/>
              <a:rect l="l" t="t" r="r" b="b"/>
              <a:pathLst>
                <a:path w="577" h="16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32"/>
                  </a:lnTo>
                  <a:lnTo>
                    <a:pt x="48" y="864"/>
                  </a:lnTo>
                  <a:lnTo>
                    <a:pt x="96" y="1297"/>
                  </a:lnTo>
                  <a:lnTo>
                    <a:pt x="288" y="1681"/>
                  </a:lnTo>
                  <a:lnTo>
                    <a:pt x="288" y="1681"/>
                  </a:lnTo>
                  <a:lnTo>
                    <a:pt x="384" y="1537"/>
                  </a:lnTo>
                  <a:lnTo>
                    <a:pt x="480" y="1345"/>
                  </a:lnTo>
                  <a:lnTo>
                    <a:pt x="576" y="1105"/>
                  </a:lnTo>
                  <a:lnTo>
                    <a:pt x="576" y="913"/>
                  </a:lnTo>
                  <a:lnTo>
                    <a:pt x="576" y="913"/>
                  </a:lnTo>
                  <a:lnTo>
                    <a:pt x="528" y="624"/>
                  </a:lnTo>
                  <a:lnTo>
                    <a:pt x="432" y="384"/>
                  </a:lnTo>
                  <a:lnTo>
                    <a:pt x="240" y="19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71"/>
            <p:cNvSpPr/>
            <p:nvPr/>
          </p:nvSpPr>
          <p:spPr>
            <a:xfrm>
              <a:off x="2053475" y="2612550"/>
              <a:ext cx="84050" cy="37250"/>
            </a:xfrm>
            <a:custGeom>
              <a:avLst/>
              <a:gdLst/>
              <a:ahLst/>
              <a:cxnLst/>
              <a:rect l="l" t="t" r="r" b="b"/>
              <a:pathLst>
                <a:path w="3362" h="1490" extrusionOk="0">
                  <a:moveTo>
                    <a:pt x="1825" y="0"/>
                  </a:moveTo>
                  <a:lnTo>
                    <a:pt x="1585" y="48"/>
                  </a:lnTo>
                  <a:lnTo>
                    <a:pt x="1345" y="96"/>
                  </a:lnTo>
                  <a:lnTo>
                    <a:pt x="1057" y="192"/>
                  </a:lnTo>
                  <a:lnTo>
                    <a:pt x="865" y="289"/>
                  </a:lnTo>
                  <a:lnTo>
                    <a:pt x="624" y="433"/>
                  </a:lnTo>
                  <a:lnTo>
                    <a:pt x="432" y="625"/>
                  </a:lnTo>
                  <a:lnTo>
                    <a:pt x="288" y="817"/>
                  </a:lnTo>
                  <a:lnTo>
                    <a:pt x="144" y="1057"/>
                  </a:lnTo>
                  <a:lnTo>
                    <a:pt x="0" y="1297"/>
                  </a:lnTo>
                  <a:lnTo>
                    <a:pt x="0" y="1393"/>
                  </a:lnTo>
                  <a:lnTo>
                    <a:pt x="96" y="1441"/>
                  </a:lnTo>
                  <a:lnTo>
                    <a:pt x="192" y="1489"/>
                  </a:lnTo>
                  <a:lnTo>
                    <a:pt x="288" y="1393"/>
                  </a:lnTo>
                  <a:lnTo>
                    <a:pt x="384" y="1201"/>
                  </a:lnTo>
                  <a:lnTo>
                    <a:pt x="528" y="1057"/>
                  </a:lnTo>
                  <a:lnTo>
                    <a:pt x="817" y="769"/>
                  </a:lnTo>
                  <a:lnTo>
                    <a:pt x="1201" y="529"/>
                  </a:lnTo>
                  <a:lnTo>
                    <a:pt x="1633" y="433"/>
                  </a:lnTo>
                  <a:lnTo>
                    <a:pt x="2017" y="385"/>
                  </a:lnTo>
                  <a:lnTo>
                    <a:pt x="2209" y="433"/>
                  </a:lnTo>
                  <a:lnTo>
                    <a:pt x="2449" y="481"/>
                  </a:lnTo>
                  <a:lnTo>
                    <a:pt x="2642" y="625"/>
                  </a:lnTo>
                  <a:lnTo>
                    <a:pt x="2786" y="817"/>
                  </a:lnTo>
                  <a:lnTo>
                    <a:pt x="2930" y="1009"/>
                  </a:lnTo>
                  <a:lnTo>
                    <a:pt x="3074" y="1201"/>
                  </a:lnTo>
                  <a:lnTo>
                    <a:pt x="3122" y="1297"/>
                  </a:lnTo>
                  <a:lnTo>
                    <a:pt x="3266" y="1297"/>
                  </a:lnTo>
                  <a:lnTo>
                    <a:pt x="3362" y="1201"/>
                  </a:lnTo>
                  <a:lnTo>
                    <a:pt x="3362" y="1105"/>
                  </a:lnTo>
                  <a:lnTo>
                    <a:pt x="3362" y="1057"/>
                  </a:lnTo>
                  <a:lnTo>
                    <a:pt x="3218" y="817"/>
                  </a:lnTo>
                  <a:lnTo>
                    <a:pt x="3026" y="577"/>
                  </a:lnTo>
                  <a:lnTo>
                    <a:pt x="2834" y="385"/>
                  </a:lnTo>
                  <a:lnTo>
                    <a:pt x="2593" y="240"/>
                  </a:lnTo>
                  <a:lnTo>
                    <a:pt x="2353" y="144"/>
                  </a:lnTo>
                  <a:lnTo>
                    <a:pt x="2113" y="48"/>
                  </a:lnTo>
                  <a:lnTo>
                    <a:pt x="1825" y="0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71"/>
            <p:cNvSpPr/>
            <p:nvPr/>
          </p:nvSpPr>
          <p:spPr>
            <a:xfrm>
              <a:off x="2257575" y="2640150"/>
              <a:ext cx="79275" cy="45650"/>
            </a:xfrm>
            <a:custGeom>
              <a:avLst/>
              <a:gdLst/>
              <a:ahLst/>
              <a:cxnLst/>
              <a:rect l="l" t="t" r="r" b="b"/>
              <a:pathLst>
                <a:path w="3171" h="1826" extrusionOk="0">
                  <a:moveTo>
                    <a:pt x="1009" y="1"/>
                  </a:moveTo>
                  <a:lnTo>
                    <a:pt x="769" y="49"/>
                  </a:lnTo>
                  <a:lnTo>
                    <a:pt x="529" y="145"/>
                  </a:lnTo>
                  <a:lnTo>
                    <a:pt x="289" y="289"/>
                  </a:lnTo>
                  <a:lnTo>
                    <a:pt x="48" y="433"/>
                  </a:lnTo>
                  <a:lnTo>
                    <a:pt x="48" y="529"/>
                  </a:lnTo>
                  <a:lnTo>
                    <a:pt x="0" y="577"/>
                  </a:lnTo>
                  <a:lnTo>
                    <a:pt x="48" y="673"/>
                  </a:lnTo>
                  <a:lnTo>
                    <a:pt x="193" y="721"/>
                  </a:lnTo>
                  <a:lnTo>
                    <a:pt x="241" y="721"/>
                  </a:lnTo>
                  <a:lnTo>
                    <a:pt x="289" y="673"/>
                  </a:lnTo>
                  <a:lnTo>
                    <a:pt x="481" y="529"/>
                  </a:lnTo>
                  <a:lnTo>
                    <a:pt x="673" y="433"/>
                  </a:lnTo>
                  <a:lnTo>
                    <a:pt x="865" y="385"/>
                  </a:lnTo>
                  <a:lnTo>
                    <a:pt x="1057" y="337"/>
                  </a:lnTo>
                  <a:lnTo>
                    <a:pt x="1297" y="337"/>
                  </a:lnTo>
                  <a:lnTo>
                    <a:pt x="1489" y="385"/>
                  </a:lnTo>
                  <a:lnTo>
                    <a:pt x="1873" y="529"/>
                  </a:lnTo>
                  <a:lnTo>
                    <a:pt x="2210" y="721"/>
                  </a:lnTo>
                  <a:lnTo>
                    <a:pt x="2546" y="1009"/>
                  </a:lnTo>
                  <a:lnTo>
                    <a:pt x="2786" y="1346"/>
                  </a:lnTo>
                  <a:lnTo>
                    <a:pt x="2834" y="1538"/>
                  </a:lnTo>
                  <a:lnTo>
                    <a:pt x="2882" y="1730"/>
                  </a:lnTo>
                  <a:lnTo>
                    <a:pt x="2978" y="1826"/>
                  </a:lnTo>
                  <a:lnTo>
                    <a:pt x="3074" y="1826"/>
                  </a:lnTo>
                  <a:lnTo>
                    <a:pt x="3170" y="1730"/>
                  </a:lnTo>
                  <a:lnTo>
                    <a:pt x="3170" y="1634"/>
                  </a:lnTo>
                  <a:lnTo>
                    <a:pt x="3122" y="1394"/>
                  </a:lnTo>
                  <a:lnTo>
                    <a:pt x="3026" y="1154"/>
                  </a:lnTo>
                  <a:lnTo>
                    <a:pt x="2930" y="961"/>
                  </a:lnTo>
                  <a:lnTo>
                    <a:pt x="2786" y="769"/>
                  </a:lnTo>
                  <a:lnTo>
                    <a:pt x="2642" y="577"/>
                  </a:lnTo>
                  <a:lnTo>
                    <a:pt x="2450" y="385"/>
                  </a:lnTo>
                  <a:lnTo>
                    <a:pt x="2017" y="145"/>
                  </a:lnTo>
                  <a:lnTo>
                    <a:pt x="1777" y="49"/>
                  </a:lnTo>
                  <a:lnTo>
                    <a:pt x="1489" y="49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71"/>
            <p:cNvSpPr/>
            <p:nvPr/>
          </p:nvSpPr>
          <p:spPr>
            <a:xfrm>
              <a:off x="1988625" y="2762625"/>
              <a:ext cx="85275" cy="67250"/>
            </a:xfrm>
            <a:custGeom>
              <a:avLst/>
              <a:gdLst/>
              <a:ahLst/>
              <a:cxnLst/>
              <a:rect l="l" t="t" r="r" b="b"/>
              <a:pathLst>
                <a:path w="3411" h="2690" extrusionOk="0">
                  <a:moveTo>
                    <a:pt x="1201" y="1"/>
                  </a:moveTo>
                  <a:lnTo>
                    <a:pt x="961" y="49"/>
                  </a:lnTo>
                  <a:lnTo>
                    <a:pt x="721" y="97"/>
                  </a:lnTo>
                  <a:lnTo>
                    <a:pt x="529" y="241"/>
                  </a:lnTo>
                  <a:lnTo>
                    <a:pt x="385" y="337"/>
                  </a:lnTo>
                  <a:lnTo>
                    <a:pt x="193" y="481"/>
                  </a:lnTo>
                  <a:lnTo>
                    <a:pt x="97" y="673"/>
                  </a:lnTo>
                  <a:lnTo>
                    <a:pt x="49" y="865"/>
                  </a:lnTo>
                  <a:lnTo>
                    <a:pt x="1" y="1153"/>
                  </a:lnTo>
                  <a:lnTo>
                    <a:pt x="1" y="1393"/>
                  </a:lnTo>
                  <a:lnTo>
                    <a:pt x="97" y="1681"/>
                  </a:lnTo>
                  <a:lnTo>
                    <a:pt x="289" y="1922"/>
                  </a:lnTo>
                  <a:lnTo>
                    <a:pt x="481" y="2114"/>
                  </a:lnTo>
                  <a:lnTo>
                    <a:pt x="721" y="2306"/>
                  </a:lnTo>
                  <a:lnTo>
                    <a:pt x="1009" y="2450"/>
                  </a:lnTo>
                  <a:lnTo>
                    <a:pt x="1345" y="2594"/>
                  </a:lnTo>
                  <a:lnTo>
                    <a:pt x="1634" y="2642"/>
                  </a:lnTo>
                  <a:lnTo>
                    <a:pt x="1922" y="2690"/>
                  </a:lnTo>
                  <a:lnTo>
                    <a:pt x="2162" y="2642"/>
                  </a:lnTo>
                  <a:lnTo>
                    <a:pt x="2402" y="2594"/>
                  </a:lnTo>
                  <a:lnTo>
                    <a:pt x="2642" y="2546"/>
                  </a:lnTo>
                  <a:lnTo>
                    <a:pt x="2834" y="2402"/>
                  </a:lnTo>
                  <a:lnTo>
                    <a:pt x="3026" y="2306"/>
                  </a:lnTo>
                  <a:lnTo>
                    <a:pt x="3170" y="2162"/>
                  </a:lnTo>
                  <a:lnTo>
                    <a:pt x="3266" y="1970"/>
                  </a:lnTo>
                  <a:lnTo>
                    <a:pt x="3363" y="1777"/>
                  </a:lnTo>
                  <a:lnTo>
                    <a:pt x="3411" y="1489"/>
                  </a:lnTo>
                  <a:lnTo>
                    <a:pt x="3363" y="1249"/>
                  </a:lnTo>
                  <a:lnTo>
                    <a:pt x="3266" y="1009"/>
                  </a:lnTo>
                  <a:lnTo>
                    <a:pt x="3122" y="721"/>
                  </a:lnTo>
                  <a:lnTo>
                    <a:pt x="2882" y="529"/>
                  </a:lnTo>
                  <a:lnTo>
                    <a:pt x="2642" y="337"/>
                  </a:lnTo>
                  <a:lnTo>
                    <a:pt x="2354" y="193"/>
                  </a:lnTo>
                  <a:lnTo>
                    <a:pt x="2018" y="49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71"/>
            <p:cNvSpPr/>
            <p:nvPr/>
          </p:nvSpPr>
          <p:spPr>
            <a:xfrm>
              <a:off x="1988625" y="2762625"/>
              <a:ext cx="85275" cy="67250"/>
            </a:xfrm>
            <a:custGeom>
              <a:avLst/>
              <a:gdLst/>
              <a:ahLst/>
              <a:cxnLst/>
              <a:rect l="l" t="t" r="r" b="b"/>
              <a:pathLst>
                <a:path w="3411" h="2690" fill="none" extrusionOk="0">
                  <a:moveTo>
                    <a:pt x="1442" y="1"/>
                  </a:moveTo>
                  <a:lnTo>
                    <a:pt x="1442" y="1"/>
                  </a:lnTo>
                  <a:lnTo>
                    <a:pt x="1201" y="1"/>
                  </a:lnTo>
                  <a:lnTo>
                    <a:pt x="961" y="49"/>
                  </a:lnTo>
                  <a:lnTo>
                    <a:pt x="721" y="97"/>
                  </a:lnTo>
                  <a:lnTo>
                    <a:pt x="529" y="241"/>
                  </a:lnTo>
                  <a:lnTo>
                    <a:pt x="385" y="337"/>
                  </a:lnTo>
                  <a:lnTo>
                    <a:pt x="193" y="481"/>
                  </a:lnTo>
                  <a:lnTo>
                    <a:pt x="97" y="673"/>
                  </a:lnTo>
                  <a:lnTo>
                    <a:pt x="49" y="865"/>
                  </a:lnTo>
                  <a:lnTo>
                    <a:pt x="49" y="865"/>
                  </a:lnTo>
                  <a:lnTo>
                    <a:pt x="1" y="1153"/>
                  </a:lnTo>
                  <a:lnTo>
                    <a:pt x="1" y="1393"/>
                  </a:lnTo>
                  <a:lnTo>
                    <a:pt x="97" y="1681"/>
                  </a:lnTo>
                  <a:lnTo>
                    <a:pt x="289" y="1922"/>
                  </a:lnTo>
                  <a:lnTo>
                    <a:pt x="481" y="2114"/>
                  </a:lnTo>
                  <a:lnTo>
                    <a:pt x="721" y="2306"/>
                  </a:lnTo>
                  <a:lnTo>
                    <a:pt x="1009" y="2450"/>
                  </a:lnTo>
                  <a:lnTo>
                    <a:pt x="1345" y="2594"/>
                  </a:lnTo>
                  <a:lnTo>
                    <a:pt x="1345" y="2594"/>
                  </a:lnTo>
                  <a:lnTo>
                    <a:pt x="1634" y="2642"/>
                  </a:lnTo>
                  <a:lnTo>
                    <a:pt x="1922" y="2690"/>
                  </a:lnTo>
                  <a:lnTo>
                    <a:pt x="1922" y="2690"/>
                  </a:lnTo>
                  <a:lnTo>
                    <a:pt x="2162" y="2642"/>
                  </a:lnTo>
                  <a:lnTo>
                    <a:pt x="2402" y="2594"/>
                  </a:lnTo>
                  <a:lnTo>
                    <a:pt x="2642" y="2546"/>
                  </a:lnTo>
                  <a:lnTo>
                    <a:pt x="2834" y="2402"/>
                  </a:lnTo>
                  <a:lnTo>
                    <a:pt x="3026" y="2306"/>
                  </a:lnTo>
                  <a:lnTo>
                    <a:pt x="3170" y="2162"/>
                  </a:lnTo>
                  <a:lnTo>
                    <a:pt x="3266" y="1970"/>
                  </a:lnTo>
                  <a:lnTo>
                    <a:pt x="3363" y="1777"/>
                  </a:lnTo>
                  <a:lnTo>
                    <a:pt x="3363" y="1777"/>
                  </a:lnTo>
                  <a:lnTo>
                    <a:pt x="3411" y="1489"/>
                  </a:lnTo>
                  <a:lnTo>
                    <a:pt x="3363" y="1249"/>
                  </a:lnTo>
                  <a:lnTo>
                    <a:pt x="3266" y="1009"/>
                  </a:lnTo>
                  <a:lnTo>
                    <a:pt x="3122" y="721"/>
                  </a:lnTo>
                  <a:lnTo>
                    <a:pt x="2882" y="529"/>
                  </a:lnTo>
                  <a:lnTo>
                    <a:pt x="2642" y="337"/>
                  </a:lnTo>
                  <a:lnTo>
                    <a:pt x="2354" y="193"/>
                  </a:lnTo>
                  <a:lnTo>
                    <a:pt x="2018" y="49"/>
                  </a:lnTo>
                  <a:lnTo>
                    <a:pt x="2018" y="49"/>
                  </a:lnTo>
                  <a:lnTo>
                    <a:pt x="1730" y="1"/>
                  </a:lnTo>
                  <a:lnTo>
                    <a:pt x="14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71"/>
            <p:cNvSpPr/>
            <p:nvPr/>
          </p:nvSpPr>
          <p:spPr>
            <a:xfrm>
              <a:off x="2229950" y="2694200"/>
              <a:ext cx="100875" cy="121275"/>
            </a:xfrm>
            <a:custGeom>
              <a:avLst/>
              <a:gdLst/>
              <a:ahLst/>
              <a:cxnLst/>
              <a:rect l="l" t="t" r="r" b="b"/>
              <a:pathLst>
                <a:path w="4035" h="4851" extrusionOk="0">
                  <a:moveTo>
                    <a:pt x="2018" y="0"/>
                  </a:moveTo>
                  <a:lnTo>
                    <a:pt x="1634" y="96"/>
                  </a:lnTo>
                  <a:lnTo>
                    <a:pt x="1298" y="192"/>
                  </a:lnTo>
                  <a:lnTo>
                    <a:pt x="961" y="384"/>
                  </a:lnTo>
                  <a:lnTo>
                    <a:pt x="721" y="624"/>
                  </a:lnTo>
                  <a:lnTo>
                    <a:pt x="481" y="913"/>
                  </a:lnTo>
                  <a:lnTo>
                    <a:pt x="289" y="1249"/>
                  </a:lnTo>
                  <a:lnTo>
                    <a:pt x="193" y="1633"/>
                  </a:lnTo>
                  <a:lnTo>
                    <a:pt x="49" y="2641"/>
                  </a:lnTo>
                  <a:lnTo>
                    <a:pt x="1" y="3026"/>
                  </a:lnTo>
                  <a:lnTo>
                    <a:pt x="49" y="3410"/>
                  </a:lnTo>
                  <a:lnTo>
                    <a:pt x="193" y="3746"/>
                  </a:lnTo>
                  <a:lnTo>
                    <a:pt x="385" y="4082"/>
                  </a:lnTo>
                  <a:lnTo>
                    <a:pt x="625" y="4370"/>
                  </a:lnTo>
                  <a:lnTo>
                    <a:pt x="913" y="4562"/>
                  </a:lnTo>
                  <a:lnTo>
                    <a:pt x="1249" y="4755"/>
                  </a:lnTo>
                  <a:lnTo>
                    <a:pt x="1634" y="4851"/>
                  </a:lnTo>
                  <a:lnTo>
                    <a:pt x="2018" y="4851"/>
                  </a:lnTo>
                  <a:lnTo>
                    <a:pt x="2402" y="4803"/>
                  </a:lnTo>
                  <a:lnTo>
                    <a:pt x="2738" y="4707"/>
                  </a:lnTo>
                  <a:lnTo>
                    <a:pt x="3074" y="4514"/>
                  </a:lnTo>
                  <a:lnTo>
                    <a:pt x="3315" y="4274"/>
                  </a:lnTo>
                  <a:lnTo>
                    <a:pt x="3555" y="3986"/>
                  </a:lnTo>
                  <a:lnTo>
                    <a:pt x="3747" y="3650"/>
                  </a:lnTo>
                  <a:lnTo>
                    <a:pt x="3843" y="3266"/>
                  </a:lnTo>
                  <a:lnTo>
                    <a:pt x="3987" y="2257"/>
                  </a:lnTo>
                  <a:lnTo>
                    <a:pt x="4035" y="1873"/>
                  </a:lnTo>
                  <a:lnTo>
                    <a:pt x="3987" y="1489"/>
                  </a:lnTo>
                  <a:lnTo>
                    <a:pt x="3843" y="1153"/>
                  </a:lnTo>
                  <a:lnTo>
                    <a:pt x="3651" y="817"/>
                  </a:lnTo>
                  <a:lnTo>
                    <a:pt x="3411" y="528"/>
                  </a:lnTo>
                  <a:lnTo>
                    <a:pt x="3122" y="336"/>
                  </a:lnTo>
                  <a:lnTo>
                    <a:pt x="2786" y="144"/>
                  </a:lnTo>
                  <a:lnTo>
                    <a:pt x="2402" y="48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71"/>
            <p:cNvSpPr/>
            <p:nvPr/>
          </p:nvSpPr>
          <p:spPr>
            <a:xfrm>
              <a:off x="2229950" y="2701400"/>
              <a:ext cx="73275" cy="104475"/>
            </a:xfrm>
            <a:custGeom>
              <a:avLst/>
              <a:gdLst/>
              <a:ahLst/>
              <a:cxnLst/>
              <a:rect l="l" t="t" r="r" b="b"/>
              <a:pathLst>
                <a:path w="2931" h="4179" extrusionOk="0">
                  <a:moveTo>
                    <a:pt x="1298" y="0"/>
                  </a:moveTo>
                  <a:lnTo>
                    <a:pt x="1057" y="48"/>
                  </a:lnTo>
                  <a:lnTo>
                    <a:pt x="769" y="288"/>
                  </a:lnTo>
                  <a:lnTo>
                    <a:pt x="481" y="577"/>
                  </a:lnTo>
                  <a:lnTo>
                    <a:pt x="289" y="961"/>
                  </a:lnTo>
                  <a:lnTo>
                    <a:pt x="193" y="1345"/>
                  </a:lnTo>
                  <a:lnTo>
                    <a:pt x="49" y="2353"/>
                  </a:lnTo>
                  <a:lnTo>
                    <a:pt x="1" y="2594"/>
                  </a:lnTo>
                  <a:lnTo>
                    <a:pt x="1" y="2834"/>
                  </a:lnTo>
                  <a:lnTo>
                    <a:pt x="49" y="3074"/>
                  </a:lnTo>
                  <a:lnTo>
                    <a:pt x="145" y="3314"/>
                  </a:lnTo>
                  <a:lnTo>
                    <a:pt x="193" y="3554"/>
                  </a:lnTo>
                  <a:lnTo>
                    <a:pt x="337" y="3746"/>
                  </a:lnTo>
                  <a:lnTo>
                    <a:pt x="625" y="4082"/>
                  </a:lnTo>
                  <a:lnTo>
                    <a:pt x="865" y="4178"/>
                  </a:lnTo>
                  <a:lnTo>
                    <a:pt x="1249" y="4178"/>
                  </a:lnTo>
                  <a:lnTo>
                    <a:pt x="1586" y="4082"/>
                  </a:lnTo>
                  <a:lnTo>
                    <a:pt x="1874" y="3938"/>
                  </a:lnTo>
                  <a:lnTo>
                    <a:pt x="2162" y="3746"/>
                  </a:lnTo>
                  <a:lnTo>
                    <a:pt x="2402" y="3458"/>
                  </a:lnTo>
                  <a:lnTo>
                    <a:pt x="2642" y="3122"/>
                  </a:lnTo>
                  <a:lnTo>
                    <a:pt x="2786" y="2786"/>
                  </a:lnTo>
                  <a:lnTo>
                    <a:pt x="2882" y="2353"/>
                  </a:lnTo>
                  <a:lnTo>
                    <a:pt x="2930" y="1921"/>
                  </a:lnTo>
                  <a:lnTo>
                    <a:pt x="2882" y="1537"/>
                  </a:lnTo>
                  <a:lnTo>
                    <a:pt x="2786" y="1153"/>
                  </a:lnTo>
                  <a:lnTo>
                    <a:pt x="2642" y="817"/>
                  </a:lnTo>
                  <a:lnTo>
                    <a:pt x="2450" y="529"/>
                  </a:lnTo>
                  <a:lnTo>
                    <a:pt x="2210" y="288"/>
                  </a:lnTo>
                  <a:lnTo>
                    <a:pt x="1874" y="96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71"/>
            <p:cNvSpPr/>
            <p:nvPr/>
          </p:nvSpPr>
          <p:spPr>
            <a:xfrm>
              <a:off x="2161525" y="2737400"/>
              <a:ext cx="22825" cy="22850"/>
            </a:xfrm>
            <a:custGeom>
              <a:avLst/>
              <a:gdLst/>
              <a:ahLst/>
              <a:cxnLst/>
              <a:rect l="l" t="t" r="r" b="b"/>
              <a:pathLst>
                <a:path w="913" h="914" extrusionOk="0">
                  <a:moveTo>
                    <a:pt x="144" y="1"/>
                  </a:moveTo>
                  <a:lnTo>
                    <a:pt x="96" y="49"/>
                  </a:lnTo>
                  <a:lnTo>
                    <a:pt x="0" y="433"/>
                  </a:lnTo>
                  <a:lnTo>
                    <a:pt x="0" y="625"/>
                  </a:lnTo>
                  <a:lnTo>
                    <a:pt x="0" y="769"/>
                  </a:lnTo>
                  <a:lnTo>
                    <a:pt x="0" y="865"/>
                  </a:lnTo>
                  <a:lnTo>
                    <a:pt x="48" y="913"/>
                  </a:lnTo>
                  <a:lnTo>
                    <a:pt x="144" y="865"/>
                  </a:lnTo>
                  <a:lnTo>
                    <a:pt x="144" y="769"/>
                  </a:lnTo>
                  <a:lnTo>
                    <a:pt x="144" y="673"/>
                  </a:lnTo>
                  <a:lnTo>
                    <a:pt x="192" y="481"/>
                  </a:lnTo>
                  <a:lnTo>
                    <a:pt x="213" y="319"/>
                  </a:lnTo>
                  <a:lnTo>
                    <a:pt x="289" y="433"/>
                  </a:lnTo>
                  <a:lnTo>
                    <a:pt x="433" y="673"/>
                  </a:lnTo>
                  <a:lnTo>
                    <a:pt x="481" y="721"/>
                  </a:lnTo>
                  <a:lnTo>
                    <a:pt x="529" y="721"/>
                  </a:lnTo>
                  <a:lnTo>
                    <a:pt x="625" y="673"/>
                  </a:lnTo>
                  <a:lnTo>
                    <a:pt x="913" y="241"/>
                  </a:lnTo>
                  <a:lnTo>
                    <a:pt x="913" y="193"/>
                  </a:lnTo>
                  <a:lnTo>
                    <a:pt x="865" y="145"/>
                  </a:lnTo>
                  <a:lnTo>
                    <a:pt x="769" y="97"/>
                  </a:lnTo>
                  <a:lnTo>
                    <a:pt x="721" y="145"/>
                  </a:lnTo>
                  <a:lnTo>
                    <a:pt x="520" y="446"/>
                  </a:lnTo>
                  <a:lnTo>
                    <a:pt x="520" y="446"/>
                  </a:lnTo>
                  <a:lnTo>
                    <a:pt x="433" y="337"/>
                  </a:lnTo>
                  <a:lnTo>
                    <a:pt x="337" y="193"/>
                  </a:lnTo>
                  <a:lnTo>
                    <a:pt x="241" y="49"/>
                  </a:lnTo>
                  <a:lnTo>
                    <a:pt x="192" y="49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71"/>
            <p:cNvSpPr/>
            <p:nvPr/>
          </p:nvSpPr>
          <p:spPr>
            <a:xfrm>
              <a:off x="2046250" y="2656975"/>
              <a:ext cx="102100" cy="121275"/>
            </a:xfrm>
            <a:custGeom>
              <a:avLst/>
              <a:gdLst/>
              <a:ahLst/>
              <a:cxnLst/>
              <a:rect l="l" t="t" r="r" b="b"/>
              <a:pathLst>
                <a:path w="4084" h="4851" extrusionOk="0">
                  <a:moveTo>
                    <a:pt x="2162" y="0"/>
                  </a:moveTo>
                  <a:lnTo>
                    <a:pt x="1826" y="48"/>
                  </a:lnTo>
                  <a:lnTo>
                    <a:pt x="1442" y="144"/>
                  </a:lnTo>
                  <a:lnTo>
                    <a:pt x="1106" y="288"/>
                  </a:lnTo>
                  <a:lnTo>
                    <a:pt x="817" y="529"/>
                  </a:lnTo>
                  <a:lnTo>
                    <a:pt x="577" y="817"/>
                  </a:lnTo>
                  <a:lnTo>
                    <a:pt x="385" y="1153"/>
                  </a:lnTo>
                  <a:lnTo>
                    <a:pt x="289" y="1489"/>
                  </a:lnTo>
                  <a:lnTo>
                    <a:pt x="49" y="2498"/>
                  </a:lnTo>
                  <a:lnTo>
                    <a:pt x="1" y="2882"/>
                  </a:lnTo>
                  <a:lnTo>
                    <a:pt x="49" y="3266"/>
                  </a:lnTo>
                  <a:lnTo>
                    <a:pt x="145" y="3650"/>
                  </a:lnTo>
                  <a:lnTo>
                    <a:pt x="337" y="3938"/>
                  </a:lnTo>
                  <a:lnTo>
                    <a:pt x="577" y="4227"/>
                  </a:lnTo>
                  <a:lnTo>
                    <a:pt x="817" y="4467"/>
                  </a:lnTo>
                  <a:lnTo>
                    <a:pt x="1154" y="4659"/>
                  </a:lnTo>
                  <a:lnTo>
                    <a:pt x="1538" y="4803"/>
                  </a:lnTo>
                  <a:lnTo>
                    <a:pt x="1922" y="4851"/>
                  </a:lnTo>
                  <a:lnTo>
                    <a:pt x="2306" y="4803"/>
                  </a:lnTo>
                  <a:lnTo>
                    <a:pt x="2642" y="4707"/>
                  </a:lnTo>
                  <a:lnTo>
                    <a:pt x="2979" y="4515"/>
                  </a:lnTo>
                  <a:lnTo>
                    <a:pt x="3267" y="4323"/>
                  </a:lnTo>
                  <a:lnTo>
                    <a:pt x="3507" y="4034"/>
                  </a:lnTo>
                  <a:lnTo>
                    <a:pt x="3699" y="3698"/>
                  </a:lnTo>
                  <a:lnTo>
                    <a:pt x="3843" y="3314"/>
                  </a:lnTo>
                  <a:lnTo>
                    <a:pt x="4035" y="2306"/>
                  </a:lnTo>
                  <a:lnTo>
                    <a:pt x="4083" y="1921"/>
                  </a:lnTo>
                  <a:lnTo>
                    <a:pt x="4035" y="1537"/>
                  </a:lnTo>
                  <a:lnTo>
                    <a:pt x="3939" y="1201"/>
                  </a:lnTo>
                  <a:lnTo>
                    <a:pt x="3795" y="865"/>
                  </a:lnTo>
                  <a:lnTo>
                    <a:pt x="3555" y="577"/>
                  </a:lnTo>
                  <a:lnTo>
                    <a:pt x="3267" y="336"/>
                  </a:lnTo>
                  <a:lnTo>
                    <a:pt x="2931" y="144"/>
                  </a:lnTo>
                  <a:lnTo>
                    <a:pt x="2594" y="48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71"/>
            <p:cNvSpPr/>
            <p:nvPr/>
          </p:nvSpPr>
          <p:spPr>
            <a:xfrm>
              <a:off x="2046250" y="2656975"/>
              <a:ext cx="102100" cy="121275"/>
            </a:xfrm>
            <a:custGeom>
              <a:avLst/>
              <a:gdLst/>
              <a:ahLst/>
              <a:cxnLst/>
              <a:rect l="l" t="t" r="r" b="b"/>
              <a:pathLst>
                <a:path w="4084" h="4851" fill="none" extrusionOk="0">
                  <a:moveTo>
                    <a:pt x="1538" y="4803"/>
                  </a:moveTo>
                  <a:lnTo>
                    <a:pt x="1538" y="4803"/>
                  </a:lnTo>
                  <a:lnTo>
                    <a:pt x="1538" y="4803"/>
                  </a:lnTo>
                  <a:lnTo>
                    <a:pt x="1154" y="4659"/>
                  </a:lnTo>
                  <a:lnTo>
                    <a:pt x="817" y="4467"/>
                  </a:lnTo>
                  <a:lnTo>
                    <a:pt x="577" y="4227"/>
                  </a:lnTo>
                  <a:lnTo>
                    <a:pt x="337" y="3938"/>
                  </a:lnTo>
                  <a:lnTo>
                    <a:pt x="145" y="3650"/>
                  </a:lnTo>
                  <a:lnTo>
                    <a:pt x="49" y="3266"/>
                  </a:lnTo>
                  <a:lnTo>
                    <a:pt x="1" y="2882"/>
                  </a:lnTo>
                  <a:lnTo>
                    <a:pt x="49" y="2498"/>
                  </a:lnTo>
                  <a:lnTo>
                    <a:pt x="289" y="1489"/>
                  </a:lnTo>
                  <a:lnTo>
                    <a:pt x="289" y="1489"/>
                  </a:lnTo>
                  <a:lnTo>
                    <a:pt x="385" y="1153"/>
                  </a:lnTo>
                  <a:lnTo>
                    <a:pt x="577" y="817"/>
                  </a:lnTo>
                  <a:lnTo>
                    <a:pt x="817" y="529"/>
                  </a:lnTo>
                  <a:lnTo>
                    <a:pt x="1106" y="288"/>
                  </a:lnTo>
                  <a:lnTo>
                    <a:pt x="1442" y="144"/>
                  </a:lnTo>
                  <a:lnTo>
                    <a:pt x="1826" y="48"/>
                  </a:lnTo>
                  <a:lnTo>
                    <a:pt x="2162" y="0"/>
                  </a:lnTo>
                  <a:lnTo>
                    <a:pt x="2594" y="48"/>
                  </a:lnTo>
                  <a:lnTo>
                    <a:pt x="2594" y="48"/>
                  </a:lnTo>
                  <a:lnTo>
                    <a:pt x="2931" y="144"/>
                  </a:lnTo>
                  <a:lnTo>
                    <a:pt x="3267" y="336"/>
                  </a:lnTo>
                  <a:lnTo>
                    <a:pt x="3555" y="577"/>
                  </a:lnTo>
                  <a:lnTo>
                    <a:pt x="3795" y="865"/>
                  </a:lnTo>
                  <a:lnTo>
                    <a:pt x="3939" y="1201"/>
                  </a:lnTo>
                  <a:lnTo>
                    <a:pt x="4035" y="1537"/>
                  </a:lnTo>
                  <a:lnTo>
                    <a:pt x="4083" y="1921"/>
                  </a:lnTo>
                  <a:lnTo>
                    <a:pt x="4035" y="2306"/>
                  </a:lnTo>
                  <a:lnTo>
                    <a:pt x="3843" y="3314"/>
                  </a:lnTo>
                  <a:lnTo>
                    <a:pt x="3843" y="3314"/>
                  </a:lnTo>
                  <a:lnTo>
                    <a:pt x="3699" y="3698"/>
                  </a:lnTo>
                  <a:lnTo>
                    <a:pt x="3507" y="4034"/>
                  </a:lnTo>
                  <a:lnTo>
                    <a:pt x="3267" y="4323"/>
                  </a:lnTo>
                  <a:lnTo>
                    <a:pt x="2979" y="4515"/>
                  </a:lnTo>
                  <a:lnTo>
                    <a:pt x="2642" y="4707"/>
                  </a:lnTo>
                  <a:lnTo>
                    <a:pt x="2306" y="4803"/>
                  </a:lnTo>
                  <a:lnTo>
                    <a:pt x="1922" y="4851"/>
                  </a:lnTo>
                  <a:lnTo>
                    <a:pt x="1538" y="48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71"/>
            <p:cNvSpPr/>
            <p:nvPr/>
          </p:nvSpPr>
          <p:spPr>
            <a:xfrm>
              <a:off x="2073875" y="2671375"/>
              <a:ext cx="74475" cy="103275"/>
            </a:xfrm>
            <a:custGeom>
              <a:avLst/>
              <a:gdLst/>
              <a:ahLst/>
              <a:cxnLst/>
              <a:rect l="l" t="t" r="r" b="b"/>
              <a:pathLst>
                <a:path w="2979" h="4131" extrusionOk="0">
                  <a:moveTo>
                    <a:pt x="1826" y="1"/>
                  </a:moveTo>
                  <a:lnTo>
                    <a:pt x="1489" y="49"/>
                  </a:lnTo>
                  <a:lnTo>
                    <a:pt x="1153" y="145"/>
                  </a:lnTo>
                  <a:lnTo>
                    <a:pt x="865" y="385"/>
                  </a:lnTo>
                  <a:lnTo>
                    <a:pt x="577" y="625"/>
                  </a:lnTo>
                  <a:lnTo>
                    <a:pt x="337" y="913"/>
                  </a:lnTo>
                  <a:lnTo>
                    <a:pt x="193" y="1297"/>
                  </a:lnTo>
                  <a:lnTo>
                    <a:pt x="49" y="1681"/>
                  </a:lnTo>
                  <a:lnTo>
                    <a:pt x="1" y="2114"/>
                  </a:lnTo>
                  <a:lnTo>
                    <a:pt x="1" y="2546"/>
                  </a:lnTo>
                  <a:lnTo>
                    <a:pt x="97" y="2930"/>
                  </a:lnTo>
                  <a:lnTo>
                    <a:pt x="241" y="3266"/>
                  </a:lnTo>
                  <a:lnTo>
                    <a:pt x="433" y="3554"/>
                  </a:lnTo>
                  <a:lnTo>
                    <a:pt x="673" y="3795"/>
                  </a:lnTo>
                  <a:lnTo>
                    <a:pt x="961" y="3987"/>
                  </a:lnTo>
                  <a:lnTo>
                    <a:pt x="1249" y="4131"/>
                  </a:lnTo>
                  <a:lnTo>
                    <a:pt x="1537" y="4131"/>
                  </a:lnTo>
                  <a:lnTo>
                    <a:pt x="1922" y="3939"/>
                  </a:lnTo>
                  <a:lnTo>
                    <a:pt x="2114" y="3795"/>
                  </a:lnTo>
                  <a:lnTo>
                    <a:pt x="2306" y="3602"/>
                  </a:lnTo>
                  <a:lnTo>
                    <a:pt x="2450" y="3410"/>
                  </a:lnTo>
                  <a:lnTo>
                    <a:pt x="2546" y="3218"/>
                  </a:lnTo>
                  <a:lnTo>
                    <a:pt x="2642" y="2978"/>
                  </a:lnTo>
                  <a:lnTo>
                    <a:pt x="2738" y="2738"/>
                  </a:lnTo>
                  <a:lnTo>
                    <a:pt x="2930" y="1730"/>
                  </a:lnTo>
                  <a:lnTo>
                    <a:pt x="2978" y="1345"/>
                  </a:lnTo>
                  <a:lnTo>
                    <a:pt x="2930" y="913"/>
                  </a:lnTo>
                  <a:lnTo>
                    <a:pt x="2786" y="529"/>
                  </a:lnTo>
                  <a:lnTo>
                    <a:pt x="2594" y="193"/>
                  </a:lnTo>
                  <a:lnTo>
                    <a:pt x="2402" y="97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71"/>
            <p:cNvSpPr/>
            <p:nvPr/>
          </p:nvSpPr>
          <p:spPr>
            <a:xfrm>
              <a:off x="1915400" y="2386825"/>
              <a:ext cx="641150" cy="595550"/>
            </a:xfrm>
            <a:custGeom>
              <a:avLst/>
              <a:gdLst/>
              <a:ahLst/>
              <a:cxnLst/>
              <a:rect l="l" t="t" r="r" b="b"/>
              <a:pathLst>
                <a:path w="25646" h="23822" extrusionOk="0">
                  <a:moveTo>
                    <a:pt x="11094" y="1"/>
                  </a:moveTo>
                  <a:lnTo>
                    <a:pt x="9941" y="97"/>
                  </a:lnTo>
                  <a:lnTo>
                    <a:pt x="8837" y="241"/>
                  </a:lnTo>
                  <a:lnTo>
                    <a:pt x="8309" y="385"/>
                  </a:lnTo>
                  <a:lnTo>
                    <a:pt x="7732" y="529"/>
                  </a:lnTo>
                  <a:lnTo>
                    <a:pt x="6628" y="961"/>
                  </a:lnTo>
                  <a:lnTo>
                    <a:pt x="5571" y="1441"/>
                  </a:lnTo>
                  <a:lnTo>
                    <a:pt x="4563" y="2066"/>
                  </a:lnTo>
                  <a:lnTo>
                    <a:pt x="3650" y="2738"/>
                  </a:lnTo>
                  <a:lnTo>
                    <a:pt x="3218" y="3122"/>
                  </a:lnTo>
                  <a:lnTo>
                    <a:pt x="2786" y="3506"/>
                  </a:lnTo>
                  <a:lnTo>
                    <a:pt x="2401" y="3939"/>
                  </a:lnTo>
                  <a:lnTo>
                    <a:pt x="2017" y="4371"/>
                  </a:lnTo>
                  <a:lnTo>
                    <a:pt x="1681" y="4851"/>
                  </a:lnTo>
                  <a:lnTo>
                    <a:pt x="1393" y="5331"/>
                  </a:lnTo>
                  <a:lnTo>
                    <a:pt x="1105" y="5812"/>
                  </a:lnTo>
                  <a:lnTo>
                    <a:pt x="817" y="6292"/>
                  </a:lnTo>
                  <a:lnTo>
                    <a:pt x="625" y="6820"/>
                  </a:lnTo>
                  <a:lnTo>
                    <a:pt x="432" y="7348"/>
                  </a:lnTo>
                  <a:lnTo>
                    <a:pt x="240" y="7925"/>
                  </a:lnTo>
                  <a:lnTo>
                    <a:pt x="144" y="8453"/>
                  </a:lnTo>
                  <a:lnTo>
                    <a:pt x="48" y="9029"/>
                  </a:lnTo>
                  <a:lnTo>
                    <a:pt x="0" y="9606"/>
                  </a:lnTo>
                  <a:lnTo>
                    <a:pt x="0" y="10230"/>
                  </a:lnTo>
                  <a:lnTo>
                    <a:pt x="0" y="10806"/>
                  </a:lnTo>
                  <a:lnTo>
                    <a:pt x="96" y="11431"/>
                  </a:lnTo>
                  <a:lnTo>
                    <a:pt x="192" y="12055"/>
                  </a:lnTo>
                  <a:lnTo>
                    <a:pt x="384" y="12631"/>
                  </a:lnTo>
                  <a:lnTo>
                    <a:pt x="577" y="13304"/>
                  </a:lnTo>
                  <a:lnTo>
                    <a:pt x="817" y="13928"/>
                  </a:lnTo>
                  <a:lnTo>
                    <a:pt x="1153" y="14552"/>
                  </a:lnTo>
                  <a:lnTo>
                    <a:pt x="1201" y="14312"/>
                  </a:lnTo>
                  <a:lnTo>
                    <a:pt x="1345" y="13688"/>
                  </a:lnTo>
                  <a:lnTo>
                    <a:pt x="1633" y="12775"/>
                  </a:lnTo>
                  <a:lnTo>
                    <a:pt x="1825" y="12247"/>
                  </a:lnTo>
                  <a:lnTo>
                    <a:pt x="2065" y="11671"/>
                  </a:lnTo>
                  <a:lnTo>
                    <a:pt x="2401" y="11046"/>
                  </a:lnTo>
                  <a:lnTo>
                    <a:pt x="2738" y="10422"/>
                  </a:lnTo>
                  <a:lnTo>
                    <a:pt x="3122" y="9846"/>
                  </a:lnTo>
                  <a:lnTo>
                    <a:pt x="3602" y="9221"/>
                  </a:lnTo>
                  <a:lnTo>
                    <a:pt x="4130" y="8645"/>
                  </a:lnTo>
                  <a:lnTo>
                    <a:pt x="4707" y="8117"/>
                  </a:lnTo>
                  <a:lnTo>
                    <a:pt x="5331" y="7637"/>
                  </a:lnTo>
                  <a:lnTo>
                    <a:pt x="6051" y="7204"/>
                  </a:lnTo>
                  <a:lnTo>
                    <a:pt x="5907" y="7589"/>
                  </a:lnTo>
                  <a:lnTo>
                    <a:pt x="5715" y="7973"/>
                  </a:lnTo>
                  <a:lnTo>
                    <a:pt x="5475" y="8789"/>
                  </a:lnTo>
                  <a:lnTo>
                    <a:pt x="5283" y="9654"/>
                  </a:lnTo>
                  <a:lnTo>
                    <a:pt x="8357" y="10422"/>
                  </a:lnTo>
                  <a:lnTo>
                    <a:pt x="8453" y="9462"/>
                  </a:lnTo>
                  <a:lnTo>
                    <a:pt x="8549" y="8933"/>
                  </a:lnTo>
                  <a:lnTo>
                    <a:pt x="8645" y="8405"/>
                  </a:lnTo>
                  <a:lnTo>
                    <a:pt x="8837" y="7877"/>
                  </a:lnTo>
                  <a:lnTo>
                    <a:pt x="9077" y="7397"/>
                  </a:lnTo>
                  <a:lnTo>
                    <a:pt x="9365" y="6964"/>
                  </a:lnTo>
                  <a:lnTo>
                    <a:pt x="9509" y="6772"/>
                  </a:lnTo>
                  <a:lnTo>
                    <a:pt x="9701" y="6676"/>
                  </a:lnTo>
                  <a:lnTo>
                    <a:pt x="9605" y="7060"/>
                  </a:lnTo>
                  <a:lnTo>
                    <a:pt x="9317" y="8069"/>
                  </a:lnTo>
                  <a:lnTo>
                    <a:pt x="9221" y="8693"/>
                  </a:lnTo>
                  <a:lnTo>
                    <a:pt x="9125" y="9366"/>
                  </a:lnTo>
                  <a:lnTo>
                    <a:pt x="9077" y="9990"/>
                  </a:lnTo>
                  <a:lnTo>
                    <a:pt x="9077" y="10566"/>
                  </a:lnTo>
                  <a:lnTo>
                    <a:pt x="13303" y="11623"/>
                  </a:lnTo>
                  <a:lnTo>
                    <a:pt x="13159" y="11431"/>
                  </a:lnTo>
                  <a:lnTo>
                    <a:pt x="13063" y="11239"/>
                  </a:lnTo>
                  <a:lnTo>
                    <a:pt x="13015" y="10998"/>
                  </a:lnTo>
                  <a:lnTo>
                    <a:pt x="13015" y="10758"/>
                  </a:lnTo>
                  <a:lnTo>
                    <a:pt x="13063" y="10182"/>
                  </a:lnTo>
                  <a:lnTo>
                    <a:pt x="13159" y="9558"/>
                  </a:lnTo>
                  <a:lnTo>
                    <a:pt x="13447" y="8261"/>
                  </a:lnTo>
                  <a:lnTo>
                    <a:pt x="13591" y="7685"/>
                  </a:lnTo>
                  <a:lnTo>
                    <a:pt x="13591" y="7108"/>
                  </a:lnTo>
                  <a:lnTo>
                    <a:pt x="13783" y="8069"/>
                  </a:lnTo>
                  <a:lnTo>
                    <a:pt x="14072" y="8933"/>
                  </a:lnTo>
                  <a:lnTo>
                    <a:pt x="14312" y="9798"/>
                  </a:lnTo>
                  <a:lnTo>
                    <a:pt x="14600" y="10566"/>
                  </a:lnTo>
                  <a:lnTo>
                    <a:pt x="15032" y="11719"/>
                  </a:lnTo>
                  <a:lnTo>
                    <a:pt x="15224" y="12151"/>
                  </a:lnTo>
                  <a:lnTo>
                    <a:pt x="20363" y="15225"/>
                  </a:lnTo>
                  <a:lnTo>
                    <a:pt x="20747" y="15369"/>
                  </a:lnTo>
                  <a:lnTo>
                    <a:pt x="21227" y="15657"/>
                  </a:lnTo>
                  <a:lnTo>
                    <a:pt x="21660" y="16041"/>
                  </a:lnTo>
                  <a:lnTo>
                    <a:pt x="21900" y="16233"/>
                  </a:lnTo>
                  <a:lnTo>
                    <a:pt x="22092" y="16521"/>
                  </a:lnTo>
                  <a:lnTo>
                    <a:pt x="22236" y="16761"/>
                  </a:lnTo>
                  <a:lnTo>
                    <a:pt x="22380" y="17098"/>
                  </a:lnTo>
                  <a:lnTo>
                    <a:pt x="22476" y="17434"/>
                  </a:lnTo>
                  <a:lnTo>
                    <a:pt x="22476" y="17818"/>
                  </a:lnTo>
                  <a:lnTo>
                    <a:pt x="22476" y="18202"/>
                  </a:lnTo>
                  <a:lnTo>
                    <a:pt x="22428" y="18634"/>
                  </a:lnTo>
                  <a:lnTo>
                    <a:pt x="22236" y="19115"/>
                  </a:lnTo>
                  <a:lnTo>
                    <a:pt x="22044" y="19643"/>
                  </a:lnTo>
                  <a:lnTo>
                    <a:pt x="21804" y="19979"/>
                  </a:lnTo>
                  <a:lnTo>
                    <a:pt x="21612" y="20315"/>
                  </a:lnTo>
                  <a:lnTo>
                    <a:pt x="21323" y="20555"/>
                  </a:lnTo>
                  <a:lnTo>
                    <a:pt x="21083" y="20748"/>
                  </a:lnTo>
                  <a:lnTo>
                    <a:pt x="20795" y="20940"/>
                  </a:lnTo>
                  <a:lnTo>
                    <a:pt x="20507" y="21036"/>
                  </a:lnTo>
                  <a:lnTo>
                    <a:pt x="19979" y="21180"/>
                  </a:lnTo>
                  <a:lnTo>
                    <a:pt x="19498" y="21228"/>
                  </a:lnTo>
                  <a:lnTo>
                    <a:pt x="19114" y="21228"/>
                  </a:lnTo>
                  <a:lnTo>
                    <a:pt x="18730" y="21132"/>
                  </a:lnTo>
                  <a:lnTo>
                    <a:pt x="18490" y="21516"/>
                  </a:lnTo>
                  <a:lnTo>
                    <a:pt x="18202" y="21948"/>
                  </a:lnTo>
                  <a:lnTo>
                    <a:pt x="17818" y="22428"/>
                  </a:lnTo>
                  <a:lnTo>
                    <a:pt x="17337" y="22909"/>
                  </a:lnTo>
                  <a:lnTo>
                    <a:pt x="17049" y="23101"/>
                  </a:lnTo>
                  <a:lnTo>
                    <a:pt x="16761" y="23341"/>
                  </a:lnTo>
                  <a:lnTo>
                    <a:pt x="16425" y="23485"/>
                  </a:lnTo>
                  <a:lnTo>
                    <a:pt x="16089" y="23629"/>
                  </a:lnTo>
                  <a:lnTo>
                    <a:pt x="15781" y="23744"/>
                  </a:lnTo>
                  <a:lnTo>
                    <a:pt x="15781" y="23744"/>
                  </a:lnTo>
                  <a:lnTo>
                    <a:pt x="15897" y="23725"/>
                  </a:lnTo>
                  <a:lnTo>
                    <a:pt x="16569" y="23629"/>
                  </a:lnTo>
                  <a:lnTo>
                    <a:pt x="17433" y="23437"/>
                  </a:lnTo>
                  <a:lnTo>
                    <a:pt x="18394" y="23149"/>
                  </a:lnTo>
                  <a:lnTo>
                    <a:pt x="19450" y="22765"/>
                  </a:lnTo>
                  <a:lnTo>
                    <a:pt x="20027" y="22476"/>
                  </a:lnTo>
                  <a:lnTo>
                    <a:pt x="20603" y="22188"/>
                  </a:lnTo>
                  <a:lnTo>
                    <a:pt x="21131" y="21900"/>
                  </a:lnTo>
                  <a:lnTo>
                    <a:pt x="21708" y="21516"/>
                  </a:lnTo>
                  <a:lnTo>
                    <a:pt x="22236" y="21132"/>
                  </a:lnTo>
                  <a:lnTo>
                    <a:pt x="22764" y="20699"/>
                  </a:lnTo>
                  <a:lnTo>
                    <a:pt x="23244" y="20171"/>
                  </a:lnTo>
                  <a:lnTo>
                    <a:pt x="23725" y="19643"/>
                  </a:lnTo>
                  <a:lnTo>
                    <a:pt x="24157" y="19067"/>
                  </a:lnTo>
                  <a:lnTo>
                    <a:pt x="24541" y="18394"/>
                  </a:lnTo>
                  <a:lnTo>
                    <a:pt x="24877" y="17722"/>
                  </a:lnTo>
                  <a:lnTo>
                    <a:pt x="25165" y="16954"/>
                  </a:lnTo>
                  <a:lnTo>
                    <a:pt x="25406" y="16137"/>
                  </a:lnTo>
                  <a:lnTo>
                    <a:pt x="25550" y="15273"/>
                  </a:lnTo>
                  <a:lnTo>
                    <a:pt x="25646" y="14312"/>
                  </a:lnTo>
                  <a:lnTo>
                    <a:pt x="25646" y="13352"/>
                  </a:lnTo>
                  <a:lnTo>
                    <a:pt x="25598" y="12247"/>
                  </a:lnTo>
                  <a:lnTo>
                    <a:pt x="25406" y="11094"/>
                  </a:lnTo>
                  <a:lnTo>
                    <a:pt x="25165" y="9894"/>
                  </a:lnTo>
                  <a:lnTo>
                    <a:pt x="24781" y="8597"/>
                  </a:lnTo>
                  <a:lnTo>
                    <a:pt x="24589" y="7973"/>
                  </a:lnTo>
                  <a:lnTo>
                    <a:pt x="24349" y="7397"/>
                  </a:lnTo>
                  <a:lnTo>
                    <a:pt x="24061" y="6820"/>
                  </a:lnTo>
                  <a:lnTo>
                    <a:pt x="23725" y="6244"/>
                  </a:lnTo>
                  <a:lnTo>
                    <a:pt x="23388" y="5716"/>
                  </a:lnTo>
                  <a:lnTo>
                    <a:pt x="23004" y="5187"/>
                  </a:lnTo>
                  <a:lnTo>
                    <a:pt x="22620" y="4707"/>
                  </a:lnTo>
                  <a:lnTo>
                    <a:pt x="22188" y="4275"/>
                  </a:lnTo>
                  <a:lnTo>
                    <a:pt x="21756" y="3843"/>
                  </a:lnTo>
                  <a:lnTo>
                    <a:pt x="21323" y="3410"/>
                  </a:lnTo>
                  <a:lnTo>
                    <a:pt x="20843" y="3026"/>
                  </a:lnTo>
                  <a:lnTo>
                    <a:pt x="20315" y="2642"/>
                  </a:lnTo>
                  <a:lnTo>
                    <a:pt x="19258" y="2018"/>
                  </a:lnTo>
                  <a:lnTo>
                    <a:pt x="18154" y="1441"/>
                  </a:lnTo>
                  <a:lnTo>
                    <a:pt x="17001" y="961"/>
                  </a:lnTo>
                  <a:lnTo>
                    <a:pt x="15849" y="577"/>
                  </a:lnTo>
                  <a:lnTo>
                    <a:pt x="14648" y="289"/>
                  </a:lnTo>
                  <a:lnTo>
                    <a:pt x="13447" y="97"/>
                  </a:lnTo>
                  <a:lnTo>
                    <a:pt x="12247" y="1"/>
                  </a:lnTo>
                  <a:close/>
                  <a:moveTo>
                    <a:pt x="15781" y="23744"/>
                  </a:moveTo>
                  <a:lnTo>
                    <a:pt x="15320" y="23821"/>
                  </a:lnTo>
                  <a:lnTo>
                    <a:pt x="15320" y="23821"/>
                  </a:lnTo>
                  <a:lnTo>
                    <a:pt x="15704" y="23773"/>
                  </a:lnTo>
                  <a:lnTo>
                    <a:pt x="15781" y="237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71"/>
            <p:cNvSpPr/>
            <p:nvPr/>
          </p:nvSpPr>
          <p:spPr>
            <a:xfrm>
              <a:off x="1915400" y="2386825"/>
              <a:ext cx="641150" cy="595550"/>
            </a:xfrm>
            <a:custGeom>
              <a:avLst/>
              <a:gdLst/>
              <a:ahLst/>
              <a:cxnLst/>
              <a:rect l="l" t="t" r="r" b="b"/>
              <a:pathLst>
                <a:path w="25646" h="23822" fill="none" extrusionOk="0">
                  <a:moveTo>
                    <a:pt x="8837" y="241"/>
                  </a:moveTo>
                  <a:lnTo>
                    <a:pt x="8837" y="241"/>
                  </a:lnTo>
                  <a:lnTo>
                    <a:pt x="9941" y="97"/>
                  </a:lnTo>
                  <a:lnTo>
                    <a:pt x="11094" y="1"/>
                  </a:lnTo>
                  <a:lnTo>
                    <a:pt x="12247" y="1"/>
                  </a:lnTo>
                  <a:lnTo>
                    <a:pt x="13447" y="97"/>
                  </a:lnTo>
                  <a:lnTo>
                    <a:pt x="14648" y="289"/>
                  </a:lnTo>
                  <a:lnTo>
                    <a:pt x="15849" y="577"/>
                  </a:lnTo>
                  <a:lnTo>
                    <a:pt x="17001" y="961"/>
                  </a:lnTo>
                  <a:lnTo>
                    <a:pt x="18154" y="1441"/>
                  </a:lnTo>
                  <a:lnTo>
                    <a:pt x="19258" y="2018"/>
                  </a:lnTo>
                  <a:lnTo>
                    <a:pt x="20315" y="2642"/>
                  </a:lnTo>
                  <a:lnTo>
                    <a:pt x="20843" y="3026"/>
                  </a:lnTo>
                  <a:lnTo>
                    <a:pt x="21323" y="3410"/>
                  </a:lnTo>
                  <a:lnTo>
                    <a:pt x="21756" y="3843"/>
                  </a:lnTo>
                  <a:lnTo>
                    <a:pt x="22188" y="4275"/>
                  </a:lnTo>
                  <a:lnTo>
                    <a:pt x="22620" y="4707"/>
                  </a:lnTo>
                  <a:lnTo>
                    <a:pt x="23004" y="5187"/>
                  </a:lnTo>
                  <a:lnTo>
                    <a:pt x="23388" y="5716"/>
                  </a:lnTo>
                  <a:lnTo>
                    <a:pt x="23725" y="6244"/>
                  </a:lnTo>
                  <a:lnTo>
                    <a:pt x="24061" y="6820"/>
                  </a:lnTo>
                  <a:lnTo>
                    <a:pt x="24349" y="7397"/>
                  </a:lnTo>
                  <a:lnTo>
                    <a:pt x="24589" y="7973"/>
                  </a:lnTo>
                  <a:lnTo>
                    <a:pt x="24781" y="8597"/>
                  </a:lnTo>
                  <a:lnTo>
                    <a:pt x="24781" y="8597"/>
                  </a:lnTo>
                  <a:lnTo>
                    <a:pt x="25165" y="9894"/>
                  </a:lnTo>
                  <a:lnTo>
                    <a:pt x="25406" y="11094"/>
                  </a:lnTo>
                  <a:lnTo>
                    <a:pt x="25598" y="12247"/>
                  </a:lnTo>
                  <a:lnTo>
                    <a:pt x="25646" y="13352"/>
                  </a:lnTo>
                  <a:lnTo>
                    <a:pt x="25646" y="14312"/>
                  </a:lnTo>
                  <a:lnTo>
                    <a:pt x="25550" y="15273"/>
                  </a:lnTo>
                  <a:lnTo>
                    <a:pt x="25406" y="16137"/>
                  </a:lnTo>
                  <a:lnTo>
                    <a:pt x="25165" y="16954"/>
                  </a:lnTo>
                  <a:lnTo>
                    <a:pt x="24877" y="17722"/>
                  </a:lnTo>
                  <a:lnTo>
                    <a:pt x="24541" y="18394"/>
                  </a:lnTo>
                  <a:lnTo>
                    <a:pt x="24157" y="19067"/>
                  </a:lnTo>
                  <a:lnTo>
                    <a:pt x="23725" y="19643"/>
                  </a:lnTo>
                  <a:lnTo>
                    <a:pt x="23244" y="20171"/>
                  </a:lnTo>
                  <a:lnTo>
                    <a:pt x="22764" y="20699"/>
                  </a:lnTo>
                  <a:lnTo>
                    <a:pt x="22236" y="21132"/>
                  </a:lnTo>
                  <a:lnTo>
                    <a:pt x="21708" y="21516"/>
                  </a:lnTo>
                  <a:lnTo>
                    <a:pt x="21131" y="21900"/>
                  </a:lnTo>
                  <a:lnTo>
                    <a:pt x="20603" y="22188"/>
                  </a:lnTo>
                  <a:lnTo>
                    <a:pt x="20027" y="22476"/>
                  </a:lnTo>
                  <a:lnTo>
                    <a:pt x="19450" y="22765"/>
                  </a:lnTo>
                  <a:lnTo>
                    <a:pt x="18394" y="23149"/>
                  </a:lnTo>
                  <a:lnTo>
                    <a:pt x="17433" y="23437"/>
                  </a:lnTo>
                  <a:lnTo>
                    <a:pt x="16569" y="23629"/>
                  </a:lnTo>
                  <a:lnTo>
                    <a:pt x="15897" y="23725"/>
                  </a:lnTo>
                  <a:lnTo>
                    <a:pt x="15320" y="23821"/>
                  </a:lnTo>
                  <a:lnTo>
                    <a:pt x="15320" y="23821"/>
                  </a:lnTo>
                  <a:lnTo>
                    <a:pt x="15704" y="23773"/>
                  </a:lnTo>
                  <a:lnTo>
                    <a:pt x="16089" y="23629"/>
                  </a:lnTo>
                  <a:lnTo>
                    <a:pt x="16425" y="23485"/>
                  </a:lnTo>
                  <a:lnTo>
                    <a:pt x="16761" y="23341"/>
                  </a:lnTo>
                  <a:lnTo>
                    <a:pt x="17049" y="23101"/>
                  </a:lnTo>
                  <a:lnTo>
                    <a:pt x="17337" y="22909"/>
                  </a:lnTo>
                  <a:lnTo>
                    <a:pt x="17818" y="22428"/>
                  </a:lnTo>
                  <a:lnTo>
                    <a:pt x="18202" y="21948"/>
                  </a:lnTo>
                  <a:lnTo>
                    <a:pt x="18490" y="21516"/>
                  </a:lnTo>
                  <a:lnTo>
                    <a:pt x="18730" y="21132"/>
                  </a:lnTo>
                  <a:lnTo>
                    <a:pt x="18730" y="21132"/>
                  </a:lnTo>
                  <a:lnTo>
                    <a:pt x="19114" y="21228"/>
                  </a:lnTo>
                  <a:lnTo>
                    <a:pt x="19498" y="21228"/>
                  </a:lnTo>
                  <a:lnTo>
                    <a:pt x="19979" y="21180"/>
                  </a:lnTo>
                  <a:lnTo>
                    <a:pt x="20507" y="21036"/>
                  </a:lnTo>
                  <a:lnTo>
                    <a:pt x="20795" y="20940"/>
                  </a:lnTo>
                  <a:lnTo>
                    <a:pt x="21083" y="20748"/>
                  </a:lnTo>
                  <a:lnTo>
                    <a:pt x="21323" y="20555"/>
                  </a:lnTo>
                  <a:lnTo>
                    <a:pt x="21612" y="20315"/>
                  </a:lnTo>
                  <a:lnTo>
                    <a:pt x="21804" y="19979"/>
                  </a:lnTo>
                  <a:lnTo>
                    <a:pt x="22044" y="19643"/>
                  </a:lnTo>
                  <a:lnTo>
                    <a:pt x="22044" y="19643"/>
                  </a:lnTo>
                  <a:lnTo>
                    <a:pt x="22236" y="19115"/>
                  </a:lnTo>
                  <a:lnTo>
                    <a:pt x="22428" y="18634"/>
                  </a:lnTo>
                  <a:lnTo>
                    <a:pt x="22476" y="18202"/>
                  </a:lnTo>
                  <a:lnTo>
                    <a:pt x="22476" y="17818"/>
                  </a:lnTo>
                  <a:lnTo>
                    <a:pt x="22476" y="17434"/>
                  </a:lnTo>
                  <a:lnTo>
                    <a:pt x="22380" y="17098"/>
                  </a:lnTo>
                  <a:lnTo>
                    <a:pt x="22236" y="16761"/>
                  </a:lnTo>
                  <a:lnTo>
                    <a:pt x="22092" y="16521"/>
                  </a:lnTo>
                  <a:lnTo>
                    <a:pt x="21900" y="16233"/>
                  </a:lnTo>
                  <a:lnTo>
                    <a:pt x="21660" y="16041"/>
                  </a:lnTo>
                  <a:lnTo>
                    <a:pt x="21227" y="15657"/>
                  </a:lnTo>
                  <a:lnTo>
                    <a:pt x="20747" y="15369"/>
                  </a:lnTo>
                  <a:lnTo>
                    <a:pt x="20363" y="15225"/>
                  </a:lnTo>
                  <a:lnTo>
                    <a:pt x="15224" y="12151"/>
                  </a:lnTo>
                  <a:lnTo>
                    <a:pt x="15224" y="12151"/>
                  </a:lnTo>
                  <a:lnTo>
                    <a:pt x="15032" y="11719"/>
                  </a:lnTo>
                  <a:lnTo>
                    <a:pt x="14600" y="10566"/>
                  </a:lnTo>
                  <a:lnTo>
                    <a:pt x="14312" y="9798"/>
                  </a:lnTo>
                  <a:lnTo>
                    <a:pt x="14072" y="8933"/>
                  </a:lnTo>
                  <a:lnTo>
                    <a:pt x="13783" y="8069"/>
                  </a:lnTo>
                  <a:lnTo>
                    <a:pt x="13591" y="7108"/>
                  </a:lnTo>
                  <a:lnTo>
                    <a:pt x="13591" y="7108"/>
                  </a:lnTo>
                  <a:lnTo>
                    <a:pt x="13591" y="7685"/>
                  </a:lnTo>
                  <a:lnTo>
                    <a:pt x="13447" y="8261"/>
                  </a:lnTo>
                  <a:lnTo>
                    <a:pt x="13159" y="9558"/>
                  </a:lnTo>
                  <a:lnTo>
                    <a:pt x="13063" y="10182"/>
                  </a:lnTo>
                  <a:lnTo>
                    <a:pt x="13015" y="10758"/>
                  </a:lnTo>
                  <a:lnTo>
                    <a:pt x="13015" y="10998"/>
                  </a:lnTo>
                  <a:lnTo>
                    <a:pt x="13063" y="11239"/>
                  </a:lnTo>
                  <a:lnTo>
                    <a:pt x="13159" y="11431"/>
                  </a:lnTo>
                  <a:lnTo>
                    <a:pt x="13303" y="11623"/>
                  </a:lnTo>
                  <a:lnTo>
                    <a:pt x="9077" y="10566"/>
                  </a:lnTo>
                  <a:lnTo>
                    <a:pt x="9077" y="10566"/>
                  </a:lnTo>
                  <a:lnTo>
                    <a:pt x="9077" y="9990"/>
                  </a:lnTo>
                  <a:lnTo>
                    <a:pt x="9125" y="9366"/>
                  </a:lnTo>
                  <a:lnTo>
                    <a:pt x="9221" y="8693"/>
                  </a:lnTo>
                  <a:lnTo>
                    <a:pt x="9317" y="8069"/>
                  </a:lnTo>
                  <a:lnTo>
                    <a:pt x="9605" y="7060"/>
                  </a:lnTo>
                  <a:lnTo>
                    <a:pt x="9701" y="6676"/>
                  </a:lnTo>
                  <a:lnTo>
                    <a:pt x="9701" y="6676"/>
                  </a:lnTo>
                  <a:lnTo>
                    <a:pt x="9509" y="6772"/>
                  </a:lnTo>
                  <a:lnTo>
                    <a:pt x="9365" y="6964"/>
                  </a:lnTo>
                  <a:lnTo>
                    <a:pt x="9077" y="7397"/>
                  </a:lnTo>
                  <a:lnTo>
                    <a:pt x="8837" y="7877"/>
                  </a:lnTo>
                  <a:lnTo>
                    <a:pt x="8645" y="8405"/>
                  </a:lnTo>
                  <a:lnTo>
                    <a:pt x="8549" y="8933"/>
                  </a:lnTo>
                  <a:lnTo>
                    <a:pt x="8453" y="9462"/>
                  </a:lnTo>
                  <a:lnTo>
                    <a:pt x="8357" y="10422"/>
                  </a:lnTo>
                  <a:lnTo>
                    <a:pt x="5283" y="9654"/>
                  </a:lnTo>
                  <a:lnTo>
                    <a:pt x="5283" y="9654"/>
                  </a:lnTo>
                  <a:lnTo>
                    <a:pt x="5475" y="8789"/>
                  </a:lnTo>
                  <a:lnTo>
                    <a:pt x="5715" y="7973"/>
                  </a:lnTo>
                  <a:lnTo>
                    <a:pt x="5907" y="7589"/>
                  </a:lnTo>
                  <a:lnTo>
                    <a:pt x="6051" y="7204"/>
                  </a:lnTo>
                  <a:lnTo>
                    <a:pt x="6051" y="7204"/>
                  </a:lnTo>
                  <a:lnTo>
                    <a:pt x="5331" y="7637"/>
                  </a:lnTo>
                  <a:lnTo>
                    <a:pt x="4707" y="8117"/>
                  </a:lnTo>
                  <a:lnTo>
                    <a:pt x="4130" y="8645"/>
                  </a:lnTo>
                  <a:lnTo>
                    <a:pt x="3602" y="9221"/>
                  </a:lnTo>
                  <a:lnTo>
                    <a:pt x="3122" y="9846"/>
                  </a:lnTo>
                  <a:lnTo>
                    <a:pt x="2738" y="10422"/>
                  </a:lnTo>
                  <a:lnTo>
                    <a:pt x="2401" y="11046"/>
                  </a:lnTo>
                  <a:lnTo>
                    <a:pt x="2065" y="11671"/>
                  </a:lnTo>
                  <a:lnTo>
                    <a:pt x="1825" y="12247"/>
                  </a:lnTo>
                  <a:lnTo>
                    <a:pt x="1633" y="12775"/>
                  </a:lnTo>
                  <a:lnTo>
                    <a:pt x="1345" y="13688"/>
                  </a:lnTo>
                  <a:lnTo>
                    <a:pt x="1201" y="14312"/>
                  </a:lnTo>
                  <a:lnTo>
                    <a:pt x="1153" y="14552"/>
                  </a:lnTo>
                  <a:lnTo>
                    <a:pt x="1153" y="14552"/>
                  </a:lnTo>
                  <a:lnTo>
                    <a:pt x="817" y="13928"/>
                  </a:lnTo>
                  <a:lnTo>
                    <a:pt x="577" y="13304"/>
                  </a:lnTo>
                  <a:lnTo>
                    <a:pt x="384" y="12631"/>
                  </a:lnTo>
                  <a:lnTo>
                    <a:pt x="192" y="12055"/>
                  </a:lnTo>
                  <a:lnTo>
                    <a:pt x="96" y="11431"/>
                  </a:lnTo>
                  <a:lnTo>
                    <a:pt x="0" y="10806"/>
                  </a:lnTo>
                  <a:lnTo>
                    <a:pt x="0" y="10230"/>
                  </a:lnTo>
                  <a:lnTo>
                    <a:pt x="0" y="9606"/>
                  </a:lnTo>
                  <a:lnTo>
                    <a:pt x="48" y="9029"/>
                  </a:lnTo>
                  <a:lnTo>
                    <a:pt x="144" y="8453"/>
                  </a:lnTo>
                  <a:lnTo>
                    <a:pt x="240" y="7925"/>
                  </a:lnTo>
                  <a:lnTo>
                    <a:pt x="432" y="7348"/>
                  </a:lnTo>
                  <a:lnTo>
                    <a:pt x="625" y="6820"/>
                  </a:lnTo>
                  <a:lnTo>
                    <a:pt x="817" y="6292"/>
                  </a:lnTo>
                  <a:lnTo>
                    <a:pt x="1105" y="5812"/>
                  </a:lnTo>
                  <a:lnTo>
                    <a:pt x="1393" y="5331"/>
                  </a:lnTo>
                  <a:lnTo>
                    <a:pt x="1681" y="4851"/>
                  </a:lnTo>
                  <a:lnTo>
                    <a:pt x="2017" y="4371"/>
                  </a:lnTo>
                  <a:lnTo>
                    <a:pt x="2401" y="3939"/>
                  </a:lnTo>
                  <a:lnTo>
                    <a:pt x="2786" y="3506"/>
                  </a:lnTo>
                  <a:lnTo>
                    <a:pt x="3218" y="3122"/>
                  </a:lnTo>
                  <a:lnTo>
                    <a:pt x="3650" y="2738"/>
                  </a:lnTo>
                  <a:lnTo>
                    <a:pt x="4563" y="2066"/>
                  </a:lnTo>
                  <a:lnTo>
                    <a:pt x="5571" y="1441"/>
                  </a:lnTo>
                  <a:lnTo>
                    <a:pt x="6628" y="961"/>
                  </a:lnTo>
                  <a:lnTo>
                    <a:pt x="7732" y="529"/>
                  </a:lnTo>
                  <a:lnTo>
                    <a:pt x="8309" y="385"/>
                  </a:lnTo>
                  <a:lnTo>
                    <a:pt x="8837" y="2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71"/>
            <p:cNvSpPr/>
            <p:nvPr/>
          </p:nvSpPr>
          <p:spPr>
            <a:xfrm>
              <a:off x="2048675" y="2421650"/>
              <a:ext cx="92450" cy="37250"/>
            </a:xfrm>
            <a:custGeom>
              <a:avLst/>
              <a:gdLst/>
              <a:ahLst/>
              <a:cxnLst/>
              <a:rect l="l" t="t" r="r" b="b"/>
              <a:pathLst>
                <a:path w="3698" h="1490" extrusionOk="0">
                  <a:moveTo>
                    <a:pt x="1969" y="0"/>
                  </a:moveTo>
                  <a:lnTo>
                    <a:pt x="1489" y="48"/>
                  </a:lnTo>
                  <a:lnTo>
                    <a:pt x="1009" y="144"/>
                  </a:lnTo>
                  <a:lnTo>
                    <a:pt x="624" y="289"/>
                  </a:lnTo>
                  <a:lnTo>
                    <a:pt x="288" y="433"/>
                  </a:lnTo>
                  <a:lnTo>
                    <a:pt x="48" y="625"/>
                  </a:lnTo>
                  <a:lnTo>
                    <a:pt x="0" y="721"/>
                  </a:lnTo>
                  <a:lnTo>
                    <a:pt x="0" y="865"/>
                  </a:lnTo>
                  <a:lnTo>
                    <a:pt x="0" y="961"/>
                  </a:lnTo>
                  <a:lnTo>
                    <a:pt x="96" y="1057"/>
                  </a:lnTo>
                  <a:lnTo>
                    <a:pt x="288" y="1249"/>
                  </a:lnTo>
                  <a:lnTo>
                    <a:pt x="576" y="1393"/>
                  </a:lnTo>
                  <a:lnTo>
                    <a:pt x="864" y="1441"/>
                  </a:lnTo>
                  <a:lnTo>
                    <a:pt x="1249" y="1489"/>
                  </a:lnTo>
                  <a:lnTo>
                    <a:pt x="1681" y="1441"/>
                  </a:lnTo>
                  <a:lnTo>
                    <a:pt x="2161" y="1393"/>
                  </a:lnTo>
                  <a:lnTo>
                    <a:pt x="2593" y="1249"/>
                  </a:lnTo>
                  <a:lnTo>
                    <a:pt x="2978" y="1105"/>
                  </a:lnTo>
                  <a:lnTo>
                    <a:pt x="3314" y="913"/>
                  </a:lnTo>
                  <a:lnTo>
                    <a:pt x="3554" y="721"/>
                  </a:lnTo>
                  <a:lnTo>
                    <a:pt x="3698" y="529"/>
                  </a:lnTo>
                  <a:lnTo>
                    <a:pt x="3698" y="433"/>
                  </a:lnTo>
                  <a:lnTo>
                    <a:pt x="3650" y="337"/>
                  </a:lnTo>
                  <a:lnTo>
                    <a:pt x="3602" y="240"/>
                  </a:lnTo>
                  <a:lnTo>
                    <a:pt x="3506" y="192"/>
                  </a:lnTo>
                  <a:lnTo>
                    <a:pt x="3266" y="96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71"/>
            <p:cNvSpPr/>
            <p:nvPr/>
          </p:nvSpPr>
          <p:spPr>
            <a:xfrm>
              <a:off x="2048675" y="2421650"/>
              <a:ext cx="92450" cy="37250"/>
            </a:xfrm>
            <a:custGeom>
              <a:avLst/>
              <a:gdLst/>
              <a:ahLst/>
              <a:cxnLst/>
              <a:rect l="l" t="t" r="r" b="b"/>
              <a:pathLst>
                <a:path w="3698" h="1490" fill="none" extrusionOk="0">
                  <a:moveTo>
                    <a:pt x="2449" y="0"/>
                  </a:moveTo>
                  <a:lnTo>
                    <a:pt x="2449" y="0"/>
                  </a:lnTo>
                  <a:lnTo>
                    <a:pt x="1969" y="0"/>
                  </a:lnTo>
                  <a:lnTo>
                    <a:pt x="1489" y="48"/>
                  </a:lnTo>
                  <a:lnTo>
                    <a:pt x="1009" y="144"/>
                  </a:lnTo>
                  <a:lnTo>
                    <a:pt x="624" y="289"/>
                  </a:lnTo>
                  <a:lnTo>
                    <a:pt x="288" y="433"/>
                  </a:lnTo>
                  <a:lnTo>
                    <a:pt x="48" y="625"/>
                  </a:lnTo>
                  <a:lnTo>
                    <a:pt x="0" y="721"/>
                  </a:lnTo>
                  <a:lnTo>
                    <a:pt x="0" y="865"/>
                  </a:lnTo>
                  <a:lnTo>
                    <a:pt x="0" y="961"/>
                  </a:lnTo>
                  <a:lnTo>
                    <a:pt x="96" y="1057"/>
                  </a:lnTo>
                  <a:lnTo>
                    <a:pt x="96" y="1057"/>
                  </a:lnTo>
                  <a:lnTo>
                    <a:pt x="288" y="1249"/>
                  </a:lnTo>
                  <a:lnTo>
                    <a:pt x="576" y="1393"/>
                  </a:lnTo>
                  <a:lnTo>
                    <a:pt x="864" y="1441"/>
                  </a:lnTo>
                  <a:lnTo>
                    <a:pt x="1249" y="1489"/>
                  </a:lnTo>
                  <a:lnTo>
                    <a:pt x="1249" y="1489"/>
                  </a:lnTo>
                  <a:lnTo>
                    <a:pt x="1681" y="1441"/>
                  </a:lnTo>
                  <a:lnTo>
                    <a:pt x="2161" y="1393"/>
                  </a:lnTo>
                  <a:lnTo>
                    <a:pt x="2593" y="1249"/>
                  </a:lnTo>
                  <a:lnTo>
                    <a:pt x="2978" y="1105"/>
                  </a:lnTo>
                  <a:lnTo>
                    <a:pt x="3314" y="913"/>
                  </a:lnTo>
                  <a:lnTo>
                    <a:pt x="3554" y="721"/>
                  </a:lnTo>
                  <a:lnTo>
                    <a:pt x="3698" y="529"/>
                  </a:lnTo>
                  <a:lnTo>
                    <a:pt x="3698" y="433"/>
                  </a:lnTo>
                  <a:lnTo>
                    <a:pt x="3650" y="337"/>
                  </a:lnTo>
                  <a:lnTo>
                    <a:pt x="3650" y="337"/>
                  </a:lnTo>
                  <a:lnTo>
                    <a:pt x="3602" y="240"/>
                  </a:lnTo>
                  <a:lnTo>
                    <a:pt x="3506" y="192"/>
                  </a:lnTo>
                  <a:lnTo>
                    <a:pt x="3266" y="96"/>
                  </a:lnTo>
                  <a:lnTo>
                    <a:pt x="2882" y="0"/>
                  </a:lnTo>
                  <a:lnTo>
                    <a:pt x="24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71"/>
            <p:cNvSpPr/>
            <p:nvPr/>
          </p:nvSpPr>
          <p:spPr>
            <a:xfrm>
              <a:off x="2099100" y="2457675"/>
              <a:ext cx="51650" cy="33625"/>
            </a:xfrm>
            <a:custGeom>
              <a:avLst/>
              <a:gdLst/>
              <a:ahLst/>
              <a:cxnLst/>
              <a:rect l="l" t="t" r="r" b="b"/>
              <a:pathLst>
                <a:path w="2066" h="1345" extrusionOk="0">
                  <a:moveTo>
                    <a:pt x="1585" y="0"/>
                  </a:moveTo>
                  <a:lnTo>
                    <a:pt x="1249" y="48"/>
                  </a:lnTo>
                  <a:lnTo>
                    <a:pt x="961" y="144"/>
                  </a:lnTo>
                  <a:lnTo>
                    <a:pt x="624" y="336"/>
                  </a:lnTo>
                  <a:lnTo>
                    <a:pt x="336" y="528"/>
                  </a:lnTo>
                  <a:lnTo>
                    <a:pt x="144" y="720"/>
                  </a:lnTo>
                  <a:lnTo>
                    <a:pt x="0" y="913"/>
                  </a:lnTo>
                  <a:lnTo>
                    <a:pt x="0" y="1009"/>
                  </a:lnTo>
                  <a:lnTo>
                    <a:pt x="48" y="1105"/>
                  </a:lnTo>
                  <a:lnTo>
                    <a:pt x="96" y="1201"/>
                  </a:lnTo>
                  <a:lnTo>
                    <a:pt x="192" y="1249"/>
                  </a:lnTo>
                  <a:lnTo>
                    <a:pt x="432" y="1345"/>
                  </a:lnTo>
                  <a:lnTo>
                    <a:pt x="672" y="1345"/>
                  </a:lnTo>
                  <a:lnTo>
                    <a:pt x="961" y="1297"/>
                  </a:lnTo>
                  <a:lnTo>
                    <a:pt x="1249" y="1249"/>
                  </a:lnTo>
                  <a:lnTo>
                    <a:pt x="1537" y="1105"/>
                  </a:lnTo>
                  <a:lnTo>
                    <a:pt x="1777" y="913"/>
                  </a:lnTo>
                  <a:lnTo>
                    <a:pt x="1921" y="720"/>
                  </a:lnTo>
                  <a:lnTo>
                    <a:pt x="2065" y="528"/>
                  </a:lnTo>
                  <a:lnTo>
                    <a:pt x="2065" y="336"/>
                  </a:lnTo>
                  <a:lnTo>
                    <a:pt x="2017" y="240"/>
                  </a:lnTo>
                  <a:lnTo>
                    <a:pt x="1969" y="144"/>
                  </a:lnTo>
                  <a:lnTo>
                    <a:pt x="1777" y="48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71"/>
            <p:cNvSpPr/>
            <p:nvPr/>
          </p:nvSpPr>
          <p:spPr>
            <a:xfrm>
              <a:off x="2099100" y="2457675"/>
              <a:ext cx="51650" cy="33625"/>
            </a:xfrm>
            <a:custGeom>
              <a:avLst/>
              <a:gdLst/>
              <a:ahLst/>
              <a:cxnLst/>
              <a:rect l="l" t="t" r="r" b="b"/>
              <a:pathLst>
                <a:path w="2066" h="1345" fill="none" extrusionOk="0">
                  <a:moveTo>
                    <a:pt x="1585" y="0"/>
                  </a:moveTo>
                  <a:lnTo>
                    <a:pt x="1585" y="0"/>
                  </a:lnTo>
                  <a:lnTo>
                    <a:pt x="1249" y="48"/>
                  </a:lnTo>
                  <a:lnTo>
                    <a:pt x="961" y="144"/>
                  </a:lnTo>
                  <a:lnTo>
                    <a:pt x="624" y="336"/>
                  </a:lnTo>
                  <a:lnTo>
                    <a:pt x="336" y="528"/>
                  </a:lnTo>
                  <a:lnTo>
                    <a:pt x="144" y="720"/>
                  </a:lnTo>
                  <a:lnTo>
                    <a:pt x="0" y="913"/>
                  </a:lnTo>
                  <a:lnTo>
                    <a:pt x="0" y="1009"/>
                  </a:lnTo>
                  <a:lnTo>
                    <a:pt x="48" y="1105"/>
                  </a:lnTo>
                  <a:lnTo>
                    <a:pt x="96" y="1201"/>
                  </a:lnTo>
                  <a:lnTo>
                    <a:pt x="192" y="1249"/>
                  </a:lnTo>
                  <a:lnTo>
                    <a:pt x="192" y="1249"/>
                  </a:lnTo>
                  <a:lnTo>
                    <a:pt x="432" y="1345"/>
                  </a:lnTo>
                  <a:lnTo>
                    <a:pt x="672" y="1345"/>
                  </a:lnTo>
                  <a:lnTo>
                    <a:pt x="672" y="1345"/>
                  </a:lnTo>
                  <a:lnTo>
                    <a:pt x="961" y="1297"/>
                  </a:lnTo>
                  <a:lnTo>
                    <a:pt x="1249" y="1249"/>
                  </a:lnTo>
                  <a:lnTo>
                    <a:pt x="1537" y="1105"/>
                  </a:lnTo>
                  <a:lnTo>
                    <a:pt x="1777" y="913"/>
                  </a:lnTo>
                  <a:lnTo>
                    <a:pt x="1921" y="720"/>
                  </a:lnTo>
                  <a:lnTo>
                    <a:pt x="2065" y="528"/>
                  </a:lnTo>
                  <a:lnTo>
                    <a:pt x="2065" y="336"/>
                  </a:lnTo>
                  <a:lnTo>
                    <a:pt x="2017" y="240"/>
                  </a:lnTo>
                  <a:lnTo>
                    <a:pt x="1969" y="144"/>
                  </a:lnTo>
                  <a:lnTo>
                    <a:pt x="1969" y="144"/>
                  </a:lnTo>
                  <a:lnTo>
                    <a:pt x="1777" y="48"/>
                  </a:lnTo>
                  <a:lnTo>
                    <a:pt x="1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71"/>
            <p:cNvSpPr/>
            <p:nvPr/>
          </p:nvSpPr>
          <p:spPr>
            <a:xfrm>
              <a:off x="2449675" y="2594525"/>
              <a:ext cx="37250" cy="61275"/>
            </a:xfrm>
            <a:custGeom>
              <a:avLst/>
              <a:gdLst/>
              <a:ahLst/>
              <a:cxnLst/>
              <a:rect l="l" t="t" r="r" b="b"/>
              <a:pathLst>
                <a:path w="1490" h="2451" extrusionOk="0">
                  <a:moveTo>
                    <a:pt x="385" y="1"/>
                  </a:moveTo>
                  <a:lnTo>
                    <a:pt x="241" y="49"/>
                  </a:lnTo>
                  <a:lnTo>
                    <a:pt x="145" y="97"/>
                  </a:lnTo>
                  <a:lnTo>
                    <a:pt x="96" y="241"/>
                  </a:lnTo>
                  <a:lnTo>
                    <a:pt x="48" y="385"/>
                  </a:lnTo>
                  <a:lnTo>
                    <a:pt x="0" y="769"/>
                  </a:lnTo>
                  <a:lnTo>
                    <a:pt x="0" y="1202"/>
                  </a:lnTo>
                  <a:lnTo>
                    <a:pt x="145" y="1682"/>
                  </a:lnTo>
                  <a:lnTo>
                    <a:pt x="337" y="2066"/>
                  </a:lnTo>
                  <a:lnTo>
                    <a:pt x="433" y="2210"/>
                  </a:lnTo>
                  <a:lnTo>
                    <a:pt x="577" y="2354"/>
                  </a:lnTo>
                  <a:lnTo>
                    <a:pt x="721" y="2402"/>
                  </a:lnTo>
                  <a:lnTo>
                    <a:pt x="913" y="2450"/>
                  </a:lnTo>
                  <a:lnTo>
                    <a:pt x="961" y="2450"/>
                  </a:lnTo>
                  <a:lnTo>
                    <a:pt x="1105" y="2402"/>
                  </a:lnTo>
                  <a:lnTo>
                    <a:pt x="1249" y="2306"/>
                  </a:lnTo>
                  <a:lnTo>
                    <a:pt x="1393" y="2210"/>
                  </a:lnTo>
                  <a:lnTo>
                    <a:pt x="1441" y="2066"/>
                  </a:lnTo>
                  <a:lnTo>
                    <a:pt x="1489" y="1922"/>
                  </a:lnTo>
                  <a:lnTo>
                    <a:pt x="1489" y="1730"/>
                  </a:lnTo>
                  <a:lnTo>
                    <a:pt x="1441" y="1346"/>
                  </a:lnTo>
                  <a:lnTo>
                    <a:pt x="1345" y="913"/>
                  </a:lnTo>
                  <a:lnTo>
                    <a:pt x="1105" y="529"/>
                  </a:lnTo>
                  <a:lnTo>
                    <a:pt x="865" y="241"/>
                  </a:lnTo>
                  <a:lnTo>
                    <a:pt x="673" y="97"/>
                  </a:lnTo>
                  <a:lnTo>
                    <a:pt x="529" y="4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71"/>
            <p:cNvSpPr/>
            <p:nvPr/>
          </p:nvSpPr>
          <p:spPr>
            <a:xfrm>
              <a:off x="2449675" y="2594525"/>
              <a:ext cx="37250" cy="61275"/>
            </a:xfrm>
            <a:custGeom>
              <a:avLst/>
              <a:gdLst/>
              <a:ahLst/>
              <a:cxnLst/>
              <a:rect l="l" t="t" r="r" b="b"/>
              <a:pathLst>
                <a:path w="1490" h="2451" fill="none" extrusionOk="0">
                  <a:moveTo>
                    <a:pt x="385" y="1"/>
                  </a:moveTo>
                  <a:lnTo>
                    <a:pt x="385" y="1"/>
                  </a:lnTo>
                  <a:lnTo>
                    <a:pt x="241" y="49"/>
                  </a:lnTo>
                  <a:lnTo>
                    <a:pt x="145" y="97"/>
                  </a:lnTo>
                  <a:lnTo>
                    <a:pt x="96" y="241"/>
                  </a:lnTo>
                  <a:lnTo>
                    <a:pt x="48" y="385"/>
                  </a:lnTo>
                  <a:lnTo>
                    <a:pt x="0" y="769"/>
                  </a:lnTo>
                  <a:lnTo>
                    <a:pt x="0" y="1202"/>
                  </a:lnTo>
                  <a:lnTo>
                    <a:pt x="0" y="1202"/>
                  </a:lnTo>
                  <a:lnTo>
                    <a:pt x="145" y="1682"/>
                  </a:lnTo>
                  <a:lnTo>
                    <a:pt x="337" y="2066"/>
                  </a:lnTo>
                  <a:lnTo>
                    <a:pt x="433" y="2210"/>
                  </a:lnTo>
                  <a:lnTo>
                    <a:pt x="577" y="2354"/>
                  </a:lnTo>
                  <a:lnTo>
                    <a:pt x="721" y="2402"/>
                  </a:lnTo>
                  <a:lnTo>
                    <a:pt x="913" y="2450"/>
                  </a:lnTo>
                  <a:lnTo>
                    <a:pt x="913" y="2450"/>
                  </a:lnTo>
                  <a:lnTo>
                    <a:pt x="961" y="2450"/>
                  </a:lnTo>
                  <a:lnTo>
                    <a:pt x="961" y="2450"/>
                  </a:lnTo>
                  <a:lnTo>
                    <a:pt x="1105" y="2402"/>
                  </a:lnTo>
                  <a:lnTo>
                    <a:pt x="1249" y="2306"/>
                  </a:lnTo>
                  <a:lnTo>
                    <a:pt x="1393" y="2210"/>
                  </a:lnTo>
                  <a:lnTo>
                    <a:pt x="1441" y="2066"/>
                  </a:lnTo>
                  <a:lnTo>
                    <a:pt x="1489" y="1922"/>
                  </a:lnTo>
                  <a:lnTo>
                    <a:pt x="1489" y="1730"/>
                  </a:lnTo>
                  <a:lnTo>
                    <a:pt x="1441" y="1346"/>
                  </a:lnTo>
                  <a:lnTo>
                    <a:pt x="1345" y="913"/>
                  </a:lnTo>
                  <a:lnTo>
                    <a:pt x="1105" y="529"/>
                  </a:lnTo>
                  <a:lnTo>
                    <a:pt x="865" y="241"/>
                  </a:lnTo>
                  <a:lnTo>
                    <a:pt x="673" y="97"/>
                  </a:lnTo>
                  <a:lnTo>
                    <a:pt x="529" y="49"/>
                  </a:lnTo>
                  <a:lnTo>
                    <a:pt x="529" y="49"/>
                  </a:lnTo>
                  <a:lnTo>
                    <a:pt x="3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71"/>
            <p:cNvSpPr/>
            <p:nvPr/>
          </p:nvSpPr>
          <p:spPr>
            <a:xfrm>
              <a:off x="2412450" y="2611350"/>
              <a:ext cx="26450" cy="43250"/>
            </a:xfrm>
            <a:custGeom>
              <a:avLst/>
              <a:gdLst/>
              <a:ahLst/>
              <a:cxnLst/>
              <a:rect l="l" t="t" r="r" b="b"/>
              <a:pathLst>
                <a:path w="1058" h="1730" extrusionOk="0">
                  <a:moveTo>
                    <a:pt x="289" y="0"/>
                  </a:moveTo>
                  <a:lnTo>
                    <a:pt x="193" y="48"/>
                  </a:lnTo>
                  <a:lnTo>
                    <a:pt x="97" y="96"/>
                  </a:lnTo>
                  <a:lnTo>
                    <a:pt x="1" y="288"/>
                  </a:lnTo>
                  <a:lnTo>
                    <a:pt x="1" y="577"/>
                  </a:lnTo>
                  <a:lnTo>
                    <a:pt x="1" y="865"/>
                  </a:lnTo>
                  <a:lnTo>
                    <a:pt x="97" y="1201"/>
                  </a:lnTo>
                  <a:lnTo>
                    <a:pt x="241" y="1441"/>
                  </a:lnTo>
                  <a:lnTo>
                    <a:pt x="385" y="1633"/>
                  </a:lnTo>
                  <a:lnTo>
                    <a:pt x="529" y="1681"/>
                  </a:lnTo>
                  <a:lnTo>
                    <a:pt x="625" y="1729"/>
                  </a:lnTo>
                  <a:lnTo>
                    <a:pt x="673" y="1729"/>
                  </a:lnTo>
                  <a:lnTo>
                    <a:pt x="769" y="1681"/>
                  </a:lnTo>
                  <a:lnTo>
                    <a:pt x="865" y="1633"/>
                  </a:lnTo>
                  <a:lnTo>
                    <a:pt x="961" y="1537"/>
                  </a:lnTo>
                  <a:lnTo>
                    <a:pt x="1009" y="1441"/>
                  </a:lnTo>
                  <a:lnTo>
                    <a:pt x="1057" y="1201"/>
                  </a:lnTo>
                  <a:lnTo>
                    <a:pt x="1009" y="961"/>
                  </a:lnTo>
                  <a:lnTo>
                    <a:pt x="913" y="673"/>
                  </a:lnTo>
                  <a:lnTo>
                    <a:pt x="769" y="385"/>
                  </a:lnTo>
                  <a:lnTo>
                    <a:pt x="577" y="192"/>
                  </a:lnTo>
                  <a:lnTo>
                    <a:pt x="385" y="48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71"/>
            <p:cNvSpPr/>
            <p:nvPr/>
          </p:nvSpPr>
          <p:spPr>
            <a:xfrm>
              <a:off x="2412450" y="2611350"/>
              <a:ext cx="26450" cy="43250"/>
            </a:xfrm>
            <a:custGeom>
              <a:avLst/>
              <a:gdLst/>
              <a:ahLst/>
              <a:cxnLst/>
              <a:rect l="l" t="t" r="r" b="b"/>
              <a:pathLst>
                <a:path w="1058" h="1730" fill="none" extrusionOk="0">
                  <a:moveTo>
                    <a:pt x="289" y="0"/>
                  </a:moveTo>
                  <a:lnTo>
                    <a:pt x="289" y="0"/>
                  </a:lnTo>
                  <a:lnTo>
                    <a:pt x="193" y="48"/>
                  </a:lnTo>
                  <a:lnTo>
                    <a:pt x="97" y="96"/>
                  </a:lnTo>
                  <a:lnTo>
                    <a:pt x="1" y="288"/>
                  </a:lnTo>
                  <a:lnTo>
                    <a:pt x="1" y="577"/>
                  </a:lnTo>
                  <a:lnTo>
                    <a:pt x="1" y="865"/>
                  </a:lnTo>
                  <a:lnTo>
                    <a:pt x="1" y="865"/>
                  </a:lnTo>
                  <a:lnTo>
                    <a:pt x="97" y="1201"/>
                  </a:lnTo>
                  <a:lnTo>
                    <a:pt x="241" y="1441"/>
                  </a:lnTo>
                  <a:lnTo>
                    <a:pt x="385" y="1633"/>
                  </a:lnTo>
                  <a:lnTo>
                    <a:pt x="529" y="1681"/>
                  </a:lnTo>
                  <a:lnTo>
                    <a:pt x="625" y="1729"/>
                  </a:lnTo>
                  <a:lnTo>
                    <a:pt x="625" y="1729"/>
                  </a:lnTo>
                  <a:lnTo>
                    <a:pt x="673" y="1729"/>
                  </a:lnTo>
                  <a:lnTo>
                    <a:pt x="673" y="1729"/>
                  </a:lnTo>
                  <a:lnTo>
                    <a:pt x="769" y="1681"/>
                  </a:lnTo>
                  <a:lnTo>
                    <a:pt x="865" y="1633"/>
                  </a:lnTo>
                  <a:lnTo>
                    <a:pt x="961" y="1537"/>
                  </a:lnTo>
                  <a:lnTo>
                    <a:pt x="1009" y="1441"/>
                  </a:lnTo>
                  <a:lnTo>
                    <a:pt x="1057" y="1201"/>
                  </a:lnTo>
                  <a:lnTo>
                    <a:pt x="1009" y="961"/>
                  </a:lnTo>
                  <a:lnTo>
                    <a:pt x="913" y="673"/>
                  </a:lnTo>
                  <a:lnTo>
                    <a:pt x="769" y="385"/>
                  </a:lnTo>
                  <a:lnTo>
                    <a:pt x="577" y="192"/>
                  </a:lnTo>
                  <a:lnTo>
                    <a:pt x="385" y="48"/>
                  </a:lnTo>
                  <a:lnTo>
                    <a:pt x="385" y="48"/>
                  </a:lnTo>
                  <a:lnTo>
                    <a:pt x="2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71"/>
            <p:cNvSpPr/>
            <p:nvPr/>
          </p:nvSpPr>
          <p:spPr>
            <a:xfrm>
              <a:off x="1849350" y="2905500"/>
              <a:ext cx="462275" cy="253350"/>
            </a:xfrm>
            <a:custGeom>
              <a:avLst/>
              <a:gdLst/>
              <a:ahLst/>
              <a:cxnLst/>
              <a:rect l="l" t="t" r="r" b="b"/>
              <a:pathLst>
                <a:path w="18491" h="10134" extrusionOk="0">
                  <a:moveTo>
                    <a:pt x="1586" y="1"/>
                  </a:moveTo>
                  <a:lnTo>
                    <a:pt x="1" y="1777"/>
                  </a:lnTo>
                  <a:lnTo>
                    <a:pt x="337" y="2210"/>
                  </a:lnTo>
                  <a:lnTo>
                    <a:pt x="1394" y="3362"/>
                  </a:lnTo>
                  <a:lnTo>
                    <a:pt x="2114" y="4083"/>
                  </a:lnTo>
                  <a:lnTo>
                    <a:pt x="3026" y="4899"/>
                  </a:lnTo>
                  <a:lnTo>
                    <a:pt x="4035" y="5716"/>
                  </a:lnTo>
                  <a:lnTo>
                    <a:pt x="5188" y="6580"/>
                  </a:lnTo>
                  <a:lnTo>
                    <a:pt x="6436" y="7444"/>
                  </a:lnTo>
                  <a:lnTo>
                    <a:pt x="7109" y="7829"/>
                  </a:lnTo>
                  <a:lnTo>
                    <a:pt x="7781" y="8213"/>
                  </a:lnTo>
                  <a:lnTo>
                    <a:pt x="8501" y="8549"/>
                  </a:lnTo>
                  <a:lnTo>
                    <a:pt x="9222" y="8885"/>
                  </a:lnTo>
                  <a:lnTo>
                    <a:pt x="9990" y="9221"/>
                  </a:lnTo>
                  <a:lnTo>
                    <a:pt x="10758" y="9461"/>
                  </a:lnTo>
                  <a:lnTo>
                    <a:pt x="11527" y="9702"/>
                  </a:lnTo>
                  <a:lnTo>
                    <a:pt x="12343" y="9894"/>
                  </a:lnTo>
                  <a:lnTo>
                    <a:pt x="13208" y="10038"/>
                  </a:lnTo>
                  <a:lnTo>
                    <a:pt x="14024" y="10086"/>
                  </a:lnTo>
                  <a:lnTo>
                    <a:pt x="14889" y="10134"/>
                  </a:lnTo>
                  <a:lnTo>
                    <a:pt x="15753" y="10134"/>
                  </a:lnTo>
                  <a:lnTo>
                    <a:pt x="16618" y="10038"/>
                  </a:lnTo>
                  <a:lnTo>
                    <a:pt x="17530" y="9894"/>
                  </a:lnTo>
                  <a:lnTo>
                    <a:pt x="17770" y="9798"/>
                  </a:lnTo>
                  <a:lnTo>
                    <a:pt x="18010" y="9654"/>
                  </a:lnTo>
                  <a:lnTo>
                    <a:pt x="18202" y="9461"/>
                  </a:lnTo>
                  <a:lnTo>
                    <a:pt x="18346" y="9269"/>
                  </a:lnTo>
                  <a:lnTo>
                    <a:pt x="18443" y="9029"/>
                  </a:lnTo>
                  <a:lnTo>
                    <a:pt x="18491" y="8741"/>
                  </a:lnTo>
                  <a:lnTo>
                    <a:pt x="18443" y="8501"/>
                  </a:lnTo>
                  <a:lnTo>
                    <a:pt x="18394" y="8213"/>
                  </a:lnTo>
                  <a:lnTo>
                    <a:pt x="17866" y="6964"/>
                  </a:lnTo>
                  <a:lnTo>
                    <a:pt x="17674" y="6580"/>
                  </a:lnTo>
                  <a:lnTo>
                    <a:pt x="17434" y="6244"/>
                  </a:lnTo>
                  <a:lnTo>
                    <a:pt x="17146" y="5956"/>
                  </a:lnTo>
                  <a:lnTo>
                    <a:pt x="16858" y="5716"/>
                  </a:lnTo>
                  <a:lnTo>
                    <a:pt x="16473" y="5523"/>
                  </a:lnTo>
                  <a:lnTo>
                    <a:pt x="16137" y="5379"/>
                  </a:lnTo>
                  <a:lnTo>
                    <a:pt x="15705" y="5283"/>
                  </a:lnTo>
                  <a:lnTo>
                    <a:pt x="15321" y="5283"/>
                  </a:lnTo>
                  <a:lnTo>
                    <a:pt x="14264" y="5331"/>
                  </a:lnTo>
                  <a:lnTo>
                    <a:pt x="13112" y="5331"/>
                  </a:lnTo>
                  <a:lnTo>
                    <a:pt x="12439" y="5283"/>
                  </a:lnTo>
                  <a:lnTo>
                    <a:pt x="11767" y="5187"/>
                  </a:lnTo>
                  <a:lnTo>
                    <a:pt x="11047" y="5043"/>
                  </a:lnTo>
                  <a:lnTo>
                    <a:pt x="10230" y="4851"/>
                  </a:lnTo>
                  <a:lnTo>
                    <a:pt x="9414" y="4611"/>
                  </a:lnTo>
                  <a:lnTo>
                    <a:pt x="8501" y="4275"/>
                  </a:lnTo>
                  <a:lnTo>
                    <a:pt x="7541" y="3843"/>
                  </a:lnTo>
                  <a:lnTo>
                    <a:pt x="6484" y="3314"/>
                  </a:lnTo>
                  <a:lnTo>
                    <a:pt x="5380" y="2690"/>
                  </a:lnTo>
                  <a:lnTo>
                    <a:pt x="4179" y="1922"/>
                  </a:lnTo>
                  <a:lnTo>
                    <a:pt x="2930" y="100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71"/>
            <p:cNvSpPr/>
            <p:nvPr/>
          </p:nvSpPr>
          <p:spPr>
            <a:xfrm>
              <a:off x="1849350" y="2905500"/>
              <a:ext cx="462275" cy="253350"/>
            </a:xfrm>
            <a:custGeom>
              <a:avLst/>
              <a:gdLst/>
              <a:ahLst/>
              <a:cxnLst/>
              <a:rect l="l" t="t" r="r" b="b"/>
              <a:pathLst>
                <a:path w="18491" h="10134" fill="none" extrusionOk="0">
                  <a:moveTo>
                    <a:pt x="15321" y="5283"/>
                  </a:moveTo>
                  <a:lnTo>
                    <a:pt x="15321" y="5283"/>
                  </a:lnTo>
                  <a:lnTo>
                    <a:pt x="14264" y="5331"/>
                  </a:lnTo>
                  <a:lnTo>
                    <a:pt x="13112" y="5331"/>
                  </a:lnTo>
                  <a:lnTo>
                    <a:pt x="12439" y="5283"/>
                  </a:lnTo>
                  <a:lnTo>
                    <a:pt x="11767" y="5187"/>
                  </a:lnTo>
                  <a:lnTo>
                    <a:pt x="11047" y="5043"/>
                  </a:lnTo>
                  <a:lnTo>
                    <a:pt x="10230" y="4851"/>
                  </a:lnTo>
                  <a:lnTo>
                    <a:pt x="9414" y="4611"/>
                  </a:lnTo>
                  <a:lnTo>
                    <a:pt x="8501" y="4275"/>
                  </a:lnTo>
                  <a:lnTo>
                    <a:pt x="7541" y="3843"/>
                  </a:lnTo>
                  <a:lnTo>
                    <a:pt x="6484" y="3314"/>
                  </a:lnTo>
                  <a:lnTo>
                    <a:pt x="5380" y="2690"/>
                  </a:lnTo>
                  <a:lnTo>
                    <a:pt x="4179" y="1922"/>
                  </a:lnTo>
                  <a:lnTo>
                    <a:pt x="2930" y="1009"/>
                  </a:lnTo>
                  <a:lnTo>
                    <a:pt x="1586" y="1"/>
                  </a:lnTo>
                  <a:lnTo>
                    <a:pt x="1" y="1777"/>
                  </a:lnTo>
                  <a:lnTo>
                    <a:pt x="1" y="1777"/>
                  </a:lnTo>
                  <a:lnTo>
                    <a:pt x="337" y="2210"/>
                  </a:lnTo>
                  <a:lnTo>
                    <a:pt x="1394" y="3362"/>
                  </a:lnTo>
                  <a:lnTo>
                    <a:pt x="2114" y="4083"/>
                  </a:lnTo>
                  <a:lnTo>
                    <a:pt x="3026" y="4899"/>
                  </a:lnTo>
                  <a:lnTo>
                    <a:pt x="4035" y="5716"/>
                  </a:lnTo>
                  <a:lnTo>
                    <a:pt x="5188" y="6580"/>
                  </a:lnTo>
                  <a:lnTo>
                    <a:pt x="6436" y="7444"/>
                  </a:lnTo>
                  <a:lnTo>
                    <a:pt x="7109" y="7829"/>
                  </a:lnTo>
                  <a:lnTo>
                    <a:pt x="7781" y="8213"/>
                  </a:lnTo>
                  <a:lnTo>
                    <a:pt x="8501" y="8549"/>
                  </a:lnTo>
                  <a:lnTo>
                    <a:pt x="9222" y="8885"/>
                  </a:lnTo>
                  <a:lnTo>
                    <a:pt x="9990" y="9221"/>
                  </a:lnTo>
                  <a:lnTo>
                    <a:pt x="10758" y="9461"/>
                  </a:lnTo>
                  <a:lnTo>
                    <a:pt x="11527" y="9702"/>
                  </a:lnTo>
                  <a:lnTo>
                    <a:pt x="12343" y="9894"/>
                  </a:lnTo>
                  <a:lnTo>
                    <a:pt x="13208" y="10038"/>
                  </a:lnTo>
                  <a:lnTo>
                    <a:pt x="14024" y="10086"/>
                  </a:lnTo>
                  <a:lnTo>
                    <a:pt x="14889" y="10134"/>
                  </a:lnTo>
                  <a:lnTo>
                    <a:pt x="15753" y="10134"/>
                  </a:lnTo>
                  <a:lnTo>
                    <a:pt x="16618" y="10038"/>
                  </a:lnTo>
                  <a:lnTo>
                    <a:pt x="17530" y="9894"/>
                  </a:lnTo>
                  <a:lnTo>
                    <a:pt x="17530" y="9894"/>
                  </a:lnTo>
                  <a:lnTo>
                    <a:pt x="17770" y="9798"/>
                  </a:lnTo>
                  <a:lnTo>
                    <a:pt x="18010" y="9654"/>
                  </a:lnTo>
                  <a:lnTo>
                    <a:pt x="18202" y="9461"/>
                  </a:lnTo>
                  <a:lnTo>
                    <a:pt x="18346" y="9269"/>
                  </a:lnTo>
                  <a:lnTo>
                    <a:pt x="18443" y="9029"/>
                  </a:lnTo>
                  <a:lnTo>
                    <a:pt x="18491" y="8741"/>
                  </a:lnTo>
                  <a:lnTo>
                    <a:pt x="18443" y="8501"/>
                  </a:lnTo>
                  <a:lnTo>
                    <a:pt x="18394" y="8213"/>
                  </a:lnTo>
                  <a:lnTo>
                    <a:pt x="17866" y="6964"/>
                  </a:lnTo>
                  <a:lnTo>
                    <a:pt x="17866" y="6964"/>
                  </a:lnTo>
                  <a:lnTo>
                    <a:pt x="17674" y="6580"/>
                  </a:lnTo>
                  <a:lnTo>
                    <a:pt x="17434" y="6244"/>
                  </a:lnTo>
                  <a:lnTo>
                    <a:pt x="17146" y="5956"/>
                  </a:lnTo>
                  <a:lnTo>
                    <a:pt x="16858" y="5716"/>
                  </a:lnTo>
                  <a:lnTo>
                    <a:pt x="16473" y="5523"/>
                  </a:lnTo>
                  <a:lnTo>
                    <a:pt x="16137" y="5379"/>
                  </a:lnTo>
                  <a:lnTo>
                    <a:pt x="15705" y="5283"/>
                  </a:lnTo>
                  <a:lnTo>
                    <a:pt x="15321" y="52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71"/>
            <p:cNvSpPr/>
            <p:nvPr/>
          </p:nvSpPr>
          <p:spPr>
            <a:xfrm>
              <a:off x="2111100" y="3029175"/>
              <a:ext cx="67250" cy="9625"/>
            </a:xfrm>
            <a:custGeom>
              <a:avLst/>
              <a:gdLst/>
              <a:ahLst/>
              <a:cxnLst/>
              <a:rect l="l" t="t" r="r" b="b"/>
              <a:pathLst>
                <a:path w="2690" h="38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69" y="144"/>
                  </a:lnTo>
                  <a:lnTo>
                    <a:pt x="1441" y="240"/>
                  </a:lnTo>
                  <a:lnTo>
                    <a:pt x="2065" y="336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065" y="336"/>
                  </a:lnTo>
                  <a:lnTo>
                    <a:pt x="1441" y="240"/>
                  </a:lnTo>
                  <a:lnTo>
                    <a:pt x="769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71"/>
            <p:cNvSpPr/>
            <p:nvPr/>
          </p:nvSpPr>
          <p:spPr>
            <a:xfrm>
              <a:off x="2111100" y="3029175"/>
              <a:ext cx="67250" cy="9625"/>
            </a:xfrm>
            <a:custGeom>
              <a:avLst/>
              <a:gdLst/>
              <a:ahLst/>
              <a:cxnLst/>
              <a:rect l="l" t="t" r="r" b="b"/>
              <a:pathLst>
                <a:path w="2690" h="3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69" y="144"/>
                  </a:lnTo>
                  <a:lnTo>
                    <a:pt x="1441" y="240"/>
                  </a:lnTo>
                  <a:lnTo>
                    <a:pt x="2065" y="336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690" y="384"/>
                  </a:lnTo>
                  <a:lnTo>
                    <a:pt x="2065" y="336"/>
                  </a:lnTo>
                  <a:lnTo>
                    <a:pt x="1441" y="240"/>
                  </a:lnTo>
                  <a:lnTo>
                    <a:pt x="769" y="14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71"/>
            <p:cNvSpPr/>
            <p:nvPr/>
          </p:nvSpPr>
          <p:spPr>
            <a:xfrm>
              <a:off x="2178325" y="3038775"/>
              <a:ext cx="8425" cy="25"/>
            </a:xfrm>
            <a:custGeom>
              <a:avLst/>
              <a:gdLst/>
              <a:ahLst/>
              <a:cxnLst/>
              <a:rect l="l" t="t" r="r" b="b"/>
              <a:pathLst>
                <a:path w="337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C7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71"/>
            <p:cNvSpPr/>
            <p:nvPr/>
          </p:nvSpPr>
          <p:spPr>
            <a:xfrm>
              <a:off x="2178325" y="3038775"/>
              <a:ext cx="8425" cy="25"/>
            </a:xfrm>
            <a:custGeom>
              <a:avLst/>
              <a:gdLst/>
              <a:ahLst/>
              <a:cxnLst/>
              <a:rect l="l" t="t" r="r" b="b"/>
              <a:pathLst>
                <a:path w="33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33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71"/>
            <p:cNvSpPr/>
            <p:nvPr/>
          </p:nvSpPr>
          <p:spPr>
            <a:xfrm>
              <a:off x="2099100" y="3029175"/>
              <a:ext cx="87650" cy="123675"/>
            </a:xfrm>
            <a:custGeom>
              <a:avLst/>
              <a:gdLst/>
              <a:ahLst/>
              <a:cxnLst/>
              <a:rect l="l" t="t" r="r" b="b"/>
              <a:pathLst>
                <a:path w="3506" h="4947" extrusionOk="0">
                  <a:moveTo>
                    <a:pt x="480" y="0"/>
                  </a:moveTo>
                  <a:lnTo>
                    <a:pt x="0" y="4226"/>
                  </a:lnTo>
                  <a:lnTo>
                    <a:pt x="1201" y="4659"/>
                  </a:lnTo>
                  <a:lnTo>
                    <a:pt x="1825" y="4803"/>
                  </a:lnTo>
                  <a:lnTo>
                    <a:pt x="2497" y="4947"/>
                  </a:lnTo>
                  <a:lnTo>
                    <a:pt x="3170" y="3410"/>
                  </a:lnTo>
                  <a:lnTo>
                    <a:pt x="3506" y="384"/>
                  </a:lnTo>
                  <a:lnTo>
                    <a:pt x="3170" y="384"/>
                  </a:lnTo>
                  <a:lnTo>
                    <a:pt x="2545" y="336"/>
                  </a:lnTo>
                  <a:lnTo>
                    <a:pt x="1921" y="240"/>
                  </a:lnTo>
                  <a:lnTo>
                    <a:pt x="1249" y="144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FEA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71"/>
            <p:cNvSpPr/>
            <p:nvPr/>
          </p:nvSpPr>
          <p:spPr>
            <a:xfrm>
              <a:off x="2099100" y="3029175"/>
              <a:ext cx="87650" cy="123675"/>
            </a:xfrm>
            <a:custGeom>
              <a:avLst/>
              <a:gdLst/>
              <a:ahLst/>
              <a:cxnLst/>
              <a:rect l="l" t="t" r="r" b="b"/>
              <a:pathLst>
                <a:path w="3506" h="4947" fill="none" extrusionOk="0">
                  <a:moveTo>
                    <a:pt x="480" y="0"/>
                  </a:moveTo>
                  <a:lnTo>
                    <a:pt x="0" y="4226"/>
                  </a:lnTo>
                  <a:lnTo>
                    <a:pt x="0" y="4226"/>
                  </a:lnTo>
                  <a:lnTo>
                    <a:pt x="1201" y="4659"/>
                  </a:lnTo>
                  <a:lnTo>
                    <a:pt x="1825" y="4803"/>
                  </a:lnTo>
                  <a:lnTo>
                    <a:pt x="2497" y="4947"/>
                  </a:lnTo>
                  <a:lnTo>
                    <a:pt x="3170" y="3410"/>
                  </a:lnTo>
                  <a:lnTo>
                    <a:pt x="3506" y="384"/>
                  </a:lnTo>
                  <a:lnTo>
                    <a:pt x="3506" y="384"/>
                  </a:lnTo>
                  <a:lnTo>
                    <a:pt x="3170" y="384"/>
                  </a:lnTo>
                  <a:lnTo>
                    <a:pt x="3170" y="384"/>
                  </a:lnTo>
                  <a:lnTo>
                    <a:pt x="3170" y="384"/>
                  </a:lnTo>
                  <a:lnTo>
                    <a:pt x="2545" y="336"/>
                  </a:lnTo>
                  <a:lnTo>
                    <a:pt x="1921" y="240"/>
                  </a:lnTo>
                  <a:lnTo>
                    <a:pt x="1249" y="144"/>
                  </a:lnTo>
                  <a:lnTo>
                    <a:pt x="48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71"/>
            <p:cNvSpPr/>
            <p:nvPr/>
          </p:nvSpPr>
          <p:spPr>
            <a:xfrm>
              <a:off x="2123100" y="3012350"/>
              <a:ext cx="202925" cy="156125"/>
            </a:xfrm>
            <a:custGeom>
              <a:avLst/>
              <a:gdLst/>
              <a:ahLst/>
              <a:cxnLst/>
              <a:rect l="l" t="t" r="r" b="b"/>
              <a:pathLst>
                <a:path w="8117" h="6245" extrusionOk="0">
                  <a:moveTo>
                    <a:pt x="241" y="1"/>
                  </a:moveTo>
                  <a:lnTo>
                    <a:pt x="1" y="5716"/>
                  </a:lnTo>
                  <a:lnTo>
                    <a:pt x="1057" y="5908"/>
                  </a:lnTo>
                  <a:lnTo>
                    <a:pt x="2114" y="6052"/>
                  </a:lnTo>
                  <a:lnTo>
                    <a:pt x="3410" y="6196"/>
                  </a:lnTo>
                  <a:lnTo>
                    <a:pt x="4755" y="6244"/>
                  </a:lnTo>
                  <a:lnTo>
                    <a:pt x="5379" y="6244"/>
                  </a:lnTo>
                  <a:lnTo>
                    <a:pt x="6004" y="6196"/>
                  </a:lnTo>
                  <a:lnTo>
                    <a:pt x="6532" y="6100"/>
                  </a:lnTo>
                  <a:lnTo>
                    <a:pt x="7012" y="5956"/>
                  </a:lnTo>
                  <a:lnTo>
                    <a:pt x="7444" y="5764"/>
                  </a:lnTo>
                  <a:lnTo>
                    <a:pt x="7589" y="5620"/>
                  </a:lnTo>
                  <a:lnTo>
                    <a:pt x="7685" y="5476"/>
                  </a:lnTo>
                  <a:lnTo>
                    <a:pt x="7925" y="5187"/>
                  </a:lnTo>
                  <a:lnTo>
                    <a:pt x="8021" y="4851"/>
                  </a:lnTo>
                  <a:lnTo>
                    <a:pt x="8117" y="4467"/>
                  </a:lnTo>
                  <a:lnTo>
                    <a:pt x="8117" y="4083"/>
                  </a:lnTo>
                  <a:lnTo>
                    <a:pt x="8069" y="3699"/>
                  </a:lnTo>
                  <a:lnTo>
                    <a:pt x="7973" y="3314"/>
                  </a:lnTo>
                  <a:lnTo>
                    <a:pt x="7829" y="2930"/>
                  </a:lnTo>
                  <a:lnTo>
                    <a:pt x="7685" y="2546"/>
                  </a:lnTo>
                  <a:lnTo>
                    <a:pt x="7444" y="2210"/>
                  </a:lnTo>
                  <a:lnTo>
                    <a:pt x="7252" y="1874"/>
                  </a:lnTo>
                  <a:lnTo>
                    <a:pt x="6964" y="1586"/>
                  </a:lnTo>
                  <a:lnTo>
                    <a:pt x="6724" y="1345"/>
                  </a:lnTo>
                  <a:lnTo>
                    <a:pt x="6436" y="1105"/>
                  </a:lnTo>
                  <a:lnTo>
                    <a:pt x="6148" y="961"/>
                  </a:lnTo>
                  <a:lnTo>
                    <a:pt x="5812" y="865"/>
                  </a:lnTo>
                  <a:lnTo>
                    <a:pt x="5523" y="865"/>
                  </a:lnTo>
                  <a:lnTo>
                    <a:pt x="4851" y="817"/>
                  </a:lnTo>
                  <a:lnTo>
                    <a:pt x="4035" y="721"/>
                  </a:lnTo>
                  <a:lnTo>
                    <a:pt x="2306" y="433"/>
                  </a:lnTo>
                  <a:lnTo>
                    <a:pt x="865" y="145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71"/>
            <p:cNvSpPr/>
            <p:nvPr/>
          </p:nvSpPr>
          <p:spPr>
            <a:xfrm>
              <a:off x="1758100" y="2821450"/>
              <a:ext cx="142900" cy="145300"/>
            </a:xfrm>
            <a:custGeom>
              <a:avLst/>
              <a:gdLst/>
              <a:ahLst/>
              <a:cxnLst/>
              <a:rect l="l" t="t" r="r" b="b"/>
              <a:pathLst>
                <a:path w="5716" h="5812" extrusionOk="0">
                  <a:moveTo>
                    <a:pt x="1730" y="1"/>
                  </a:moveTo>
                  <a:lnTo>
                    <a:pt x="1682" y="49"/>
                  </a:lnTo>
                  <a:lnTo>
                    <a:pt x="1634" y="97"/>
                  </a:lnTo>
                  <a:lnTo>
                    <a:pt x="1634" y="289"/>
                  </a:lnTo>
                  <a:lnTo>
                    <a:pt x="1778" y="529"/>
                  </a:lnTo>
                  <a:lnTo>
                    <a:pt x="1922" y="817"/>
                  </a:lnTo>
                  <a:lnTo>
                    <a:pt x="2114" y="1153"/>
                  </a:lnTo>
                  <a:lnTo>
                    <a:pt x="2594" y="1730"/>
                  </a:lnTo>
                  <a:lnTo>
                    <a:pt x="2882" y="2066"/>
                  </a:lnTo>
                  <a:lnTo>
                    <a:pt x="2354" y="1730"/>
                  </a:lnTo>
                  <a:lnTo>
                    <a:pt x="1586" y="1297"/>
                  </a:lnTo>
                  <a:lnTo>
                    <a:pt x="1202" y="1057"/>
                  </a:lnTo>
                  <a:lnTo>
                    <a:pt x="865" y="961"/>
                  </a:lnTo>
                  <a:lnTo>
                    <a:pt x="577" y="913"/>
                  </a:lnTo>
                  <a:lnTo>
                    <a:pt x="529" y="961"/>
                  </a:lnTo>
                  <a:lnTo>
                    <a:pt x="481" y="1009"/>
                  </a:lnTo>
                  <a:lnTo>
                    <a:pt x="481" y="1105"/>
                  </a:lnTo>
                  <a:lnTo>
                    <a:pt x="481" y="1249"/>
                  </a:lnTo>
                  <a:lnTo>
                    <a:pt x="673" y="1538"/>
                  </a:lnTo>
                  <a:lnTo>
                    <a:pt x="913" y="1874"/>
                  </a:lnTo>
                  <a:lnTo>
                    <a:pt x="1250" y="2162"/>
                  </a:lnTo>
                  <a:lnTo>
                    <a:pt x="1826" y="2738"/>
                  </a:lnTo>
                  <a:lnTo>
                    <a:pt x="2066" y="2930"/>
                  </a:lnTo>
                  <a:lnTo>
                    <a:pt x="2066" y="2930"/>
                  </a:lnTo>
                  <a:lnTo>
                    <a:pt x="1778" y="2786"/>
                  </a:lnTo>
                  <a:lnTo>
                    <a:pt x="1057" y="2498"/>
                  </a:lnTo>
                  <a:lnTo>
                    <a:pt x="673" y="2354"/>
                  </a:lnTo>
                  <a:lnTo>
                    <a:pt x="337" y="2258"/>
                  </a:lnTo>
                  <a:lnTo>
                    <a:pt x="49" y="2258"/>
                  </a:lnTo>
                  <a:lnTo>
                    <a:pt x="1" y="2354"/>
                  </a:lnTo>
                  <a:lnTo>
                    <a:pt x="1" y="2402"/>
                  </a:lnTo>
                  <a:lnTo>
                    <a:pt x="49" y="2498"/>
                  </a:lnTo>
                  <a:lnTo>
                    <a:pt x="241" y="2690"/>
                  </a:lnTo>
                  <a:lnTo>
                    <a:pt x="481" y="2882"/>
                  </a:lnTo>
                  <a:lnTo>
                    <a:pt x="769" y="3074"/>
                  </a:lnTo>
                  <a:lnTo>
                    <a:pt x="1394" y="3411"/>
                  </a:lnTo>
                  <a:lnTo>
                    <a:pt x="1730" y="3603"/>
                  </a:lnTo>
                  <a:lnTo>
                    <a:pt x="1730" y="3603"/>
                  </a:lnTo>
                  <a:lnTo>
                    <a:pt x="1394" y="3555"/>
                  </a:lnTo>
                  <a:lnTo>
                    <a:pt x="529" y="3555"/>
                  </a:lnTo>
                  <a:lnTo>
                    <a:pt x="289" y="3603"/>
                  </a:lnTo>
                  <a:lnTo>
                    <a:pt x="145" y="3651"/>
                  </a:lnTo>
                  <a:lnTo>
                    <a:pt x="97" y="3699"/>
                  </a:lnTo>
                  <a:lnTo>
                    <a:pt x="49" y="3747"/>
                  </a:lnTo>
                  <a:lnTo>
                    <a:pt x="97" y="3843"/>
                  </a:lnTo>
                  <a:lnTo>
                    <a:pt x="241" y="3939"/>
                  </a:lnTo>
                  <a:lnTo>
                    <a:pt x="625" y="4179"/>
                  </a:lnTo>
                  <a:lnTo>
                    <a:pt x="1202" y="4371"/>
                  </a:lnTo>
                  <a:lnTo>
                    <a:pt x="1730" y="4515"/>
                  </a:lnTo>
                  <a:lnTo>
                    <a:pt x="1826" y="4755"/>
                  </a:lnTo>
                  <a:lnTo>
                    <a:pt x="1970" y="4995"/>
                  </a:lnTo>
                  <a:lnTo>
                    <a:pt x="2114" y="5187"/>
                  </a:lnTo>
                  <a:lnTo>
                    <a:pt x="2306" y="5380"/>
                  </a:lnTo>
                  <a:lnTo>
                    <a:pt x="2594" y="5572"/>
                  </a:lnTo>
                  <a:lnTo>
                    <a:pt x="2882" y="5716"/>
                  </a:lnTo>
                  <a:lnTo>
                    <a:pt x="3219" y="5812"/>
                  </a:lnTo>
                  <a:lnTo>
                    <a:pt x="3555" y="5812"/>
                  </a:lnTo>
                  <a:lnTo>
                    <a:pt x="3891" y="5716"/>
                  </a:lnTo>
                  <a:lnTo>
                    <a:pt x="4227" y="5620"/>
                  </a:lnTo>
                  <a:lnTo>
                    <a:pt x="4515" y="5428"/>
                  </a:lnTo>
                  <a:lnTo>
                    <a:pt x="4755" y="5187"/>
                  </a:lnTo>
                  <a:lnTo>
                    <a:pt x="5284" y="4515"/>
                  </a:lnTo>
                  <a:lnTo>
                    <a:pt x="5476" y="4275"/>
                  </a:lnTo>
                  <a:lnTo>
                    <a:pt x="5620" y="3987"/>
                  </a:lnTo>
                  <a:lnTo>
                    <a:pt x="5668" y="3699"/>
                  </a:lnTo>
                  <a:lnTo>
                    <a:pt x="5716" y="3411"/>
                  </a:lnTo>
                  <a:lnTo>
                    <a:pt x="5668" y="3122"/>
                  </a:lnTo>
                  <a:lnTo>
                    <a:pt x="5620" y="2834"/>
                  </a:lnTo>
                  <a:lnTo>
                    <a:pt x="5476" y="2546"/>
                  </a:lnTo>
                  <a:lnTo>
                    <a:pt x="5332" y="2306"/>
                  </a:lnTo>
                  <a:lnTo>
                    <a:pt x="5188" y="1730"/>
                  </a:lnTo>
                  <a:lnTo>
                    <a:pt x="4996" y="913"/>
                  </a:lnTo>
                  <a:lnTo>
                    <a:pt x="4851" y="529"/>
                  </a:lnTo>
                  <a:lnTo>
                    <a:pt x="4707" y="241"/>
                  </a:lnTo>
                  <a:lnTo>
                    <a:pt x="4563" y="49"/>
                  </a:lnTo>
                  <a:lnTo>
                    <a:pt x="4467" y="1"/>
                  </a:lnTo>
                  <a:lnTo>
                    <a:pt x="4419" y="49"/>
                  </a:lnTo>
                  <a:lnTo>
                    <a:pt x="4275" y="145"/>
                  </a:lnTo>
                  <a:lnTo>
                    <a:pt x="4179" y="289"/>
                  </a:lnTo>
                  <a:lnTo>
                    <a:pt x="4131" y="481"/>
                  </a:lnTo>
                  <a:lnTo>
                    <a:pt x="4131" y="721"/>
                  </a:lnTo>
                  <a:lnTo>
                    <a:pt x="4131" y="1249"/>
                  </a:lnTo>
                  <a:lnTo>
                    <a:pt x="4179" y="1682"/>
                  </a:lnTo>
                  <a:lnTo>
                    <a:pt x="3699" y="1682"/>
                  </a:lnTo>
                  <a:lnTo>
                    <a:pt x="3171" y="1153"/>
                  </a:lnTo>
                  <a:lnTo>
                    <a:pt x="2498" y="529"/>
                  </a:lnTo>
                  <a:lnTo>
                    <a:pt x="2210" y="289"/>
                  </a:lnTo>
                  <a:lnTo>
                    <a:pt x="1922" y="9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5" name="Google Shape;4205;p71"/>
          <p:cNvGrpSpPr/>
          <p:nvPr/>
        </p:nvGrpSpPr>
        <p:grpSpPr>
          <a:xfrm flipH="1">
            <a:off x="421878" y="2062051"/>
            <a:ext cx="2086802" cy="2520949"/>
            <a:chOff x="1856550" y="593100"/>
            <a:chExt cx="1159850" cy="1401150"/>
          </a:xfrm>
        </p:grpSpPr>
        <p:sp>
          <p:nvSpPr>
            <p:cNvPr id="4206" name="Google Shape;4206;p71"/>
            <p:cNvSpPr/>
            <p:nvPr/>
          </p:nvSpPr>
          <p:spPr>
            <a:xfrm>
              <a:off x="2866300" y="1556000"/>
              <a:ext cx="150100" cy="141700"/>
            </a:xfrm>
            <a:custGeom>
              <a:avLst/>
              <a:gdLst/>
              <a:ahLst/>
              <a:cxnLst/>
              <a:rect l="l" t="t" r="r" b="b"/>
              <a:pathLst>
                <a:path w="6004" h="5668" extrusionOk="0">
                  <a:moveTo>
                    <a:pt x="2305" y="0"/>
                  </a:moveTo>
                  <a:lnTo>
                    <a:pt x="2017" y="48"/>
                  </a:lnTo>
                  <a:lnTo>
                    <a:pt x="1729" y="96"/>
                  </a:lnTo>
                  <a:lnTo>
                    <a:pt x="1489" y="240"/>
                  </a:lnTo>
                  <a:lnTo>
                    <a:pt x="1201" y="384"/>
                  </a:lnTo>
                  <a:lnTo>
                    <a:pt x="1009" y="625"/>
                  </a:lnTo>
                  <a:lnTo>
                    <a:pt x="432" y="1249"/>
                  </a:lnTo>
                  <a:lnTo>
                    <a:pt x="240" y="1537"/>
                  </a:lnTo>
                  <a:lnTo>
                    <a:pt x="96" y="1825"/>
                  </a:lnTo>
                  <a:lnTo>
                    <a:pt x="0" y="2161"/>
                  </a:lnTo>
                  <a:lnTo>
                    <a:pt x="0" y="2498"/>
                  </a:lnTo>
                  <a:lnTo>
                    <a:pt x="48" y="2834"/>
                  </a:lnTo>
                  <a:lnTo>
                    <a:pt x="192" y="3122"/>
                  </a:lnTo>
                  <a:lnTo>
                    <a:pt x="336" y="3458"/>
                  </a:lnTo>
                  <a:lnTo>
                    <a:pt x="576" y="3698"/>
                  </a:lnTo>
                  <a:lnTo>
                    <a:pt x="817" y="3842"/>
                  </a:lnTo>
                  <a:lnTo>
                    <a:pt x="1057" y="3986"/>
                  </a:lnTo>
                  <a:lnTo>
                    <a:pt x="1297" y="4082"/>
                  </a:lnTo>
                  <a:lnTo>
                    <a:pt x="1537" y="4130"/>
                  </a:lnTo>
                  <a:lnTo>
                    <a:pt x="1777" y="4611"/>
                  </a:lnTo>
                  <a:lnTo>
                    <a:pt x="2065" y="5139"/>
                  </a:lnTo>
                  <a:lnTo>
                    <a:pt x="2305" y="5523"/>
                  </a:lnTo>
                  <a:lnTo>
                    <a:pt x="2449" y="5619"/>
                  </a:lnTo>
                  <a:lnTo>
                    <a:pt x="2546" y="5667"/>
                  </a:lnTo>
                  <a:lnTo>
                    <a:pt x="2594" y="5619"/>
                  </a:lnTo>
                  <a:lnTo>
                    <a:pt x="2642" y="5571"/>
                  </a:lnTo>
                  <a:lnTo>
                    <a:pt x="2690" y="5379"/>
                  </a:lnTo>
                  <a:lnTo>
                    <a:pt x="2690" y="5139"/>
                  </a:lnTo>
                  <a:lnTo>
                    <a:pt x="2642" y="4851"/>
                  </a:lnTo>
                  <a:lnTo>
                    <a:pt x="2546" y="4322"/>
                  </a:lnTo>
                  <a:lnTo>
                    <a:pt x="2449" y="3986"/>
                  </a:lnTo>
                  <a:lnTo>
                    <a:pt x="2690" y="4322"/>
                  </a:lnTo>
                  <a:lnTo>
                    <a:pt x="3074" y="4851"/>
                  </a:lnTo>
                  <a:lnTo>
                    <a:pt x="3314" y="5091"/>
                  </a:lnTo>
                  <a:lnTo>
                    <a:pt x="3554" y="5331"/>
                  </a:lnTo>
                  <a:lnTo>
                    <a:pt x="3794" y="5475"/>
                  </a:lnTo>
                  <a:lnTo>
                    <a:pt x="4034" y="5475"/>
                  </a:lnTo>
                  <a:lnTo>
                    <a:pt x="4034" y="5379"/>
                  </a:lnTo>
                  <a:lnTo>
                    <a:pt x="3986" y="5139"/>
                  </a:lnTo>
                  <a:lnTo>
                    <a:pt x="3842" y="4851"/>
                  </a:lnTo>
                  <a:lnTo>
                    <a:pt x="3650" y="4467"/>
                  </a:lnTo>
                  <a:lnTo>
                    <a:pt x="3266" y="3842"/>
                  </a:lnTo>
                  <a:lnTo>
                    <a:pt x="3026" y="3554"/>
                  </a:lnTo>
                  <a:lnTo>
                    <a:pt x="3314" y="3746"/>
                  </a:lnTo>
                  <a:lnTo>
                    <a:pt x="3938" y="4274"/>
                  </a:lnTo>
                  <a:lnTo>
                    <a:pt x="4274" y="4515"/>
                  </a:lnTo>
                  <a:lnTo>
                    <a:pt x="4659" y="4707"/>
                  </a:lnTo>
                  <a:lnTo>
                    <a:pt x="4947" y="4851"/>
                  </a:lnTo>
                  <a:lnTo>
                    <a:pt x="5187" y="4851"/>
                  </a:lnTo>
                  <a:lnTo>
                    <a:pt x="5235" y="4803"/>
                  </a:lnTo>
                  <a:lnTo>
                    <a:pt x="5283" y="4707"/>
                  </a:lnTo>
                  <a:lnTo>
                    <a:pt x="5187" y="4467"/>
                  </a:lnTo>
                  <a:lnTo>
                    <a:pt x="5043" y="4130"/>
                  </a:lnTo>
                  <a:lnTo>
                    <a:pt x="4755" y="3794"/>
                  </a:lnTo>
                  <a:lnTo>
                    <a:pt x="4178" y="3074"/>
                  </a:lnTo>
                  <a:lnTo>
                    <a:pt x="3794" y="2642"/>
                  </a:lnTo>
                  <a:lnTo>
                    <a:pt x="4178" y="2882"/>
                  </a:lnTo>
                  <a:lnTo>
                    <a:pt x="4803" y="3218"/>
                  </a:lnTo>
                  <a:lnTo>
                    <a:pt x="5139" y="3362"/>
                  </a:lnTo>
                  <a:lnTo>
                    <a:pt x="5475" y="3506"/>
                  </a:lnTo>
                  <a:lnTo>
                    <a:pt x="5715" y="3554"/>
                  </a:lnTo>
                  <a:lnTo>
                    <a:pt x="5955" y="3554"/>
                  </a:lnTo>
                  <a:lnTo>
                    <a:pt x="6003" y="3506"/>
                  </a:lnTo>
                  <a:lnTo>
                    <a:pt x="6003" y="3458"/>
                  </a:lnTo>
                  <a:lnTo>
                    <a:pt x="5859" y="3266"/>
                  </a:lnTo>
                  <a:lnTo>
                    <a:pt x="5667" y="3026"/>
                  </a:lnTo>
                  <a:lnTo>
                    <a:pt x="5331" y="2738"/>
                  </a:lnTo>
                  <a:lnTo>
                    <a:pt x="4611" y="2209"/>
                  </a:lnTo>
                  <a:lnTo>
                    <a:pt x="4034" y="1777"/>
                  </a:lnTo>
                  <a:lnTo>
                    <a:pt x="4034" y="1537"/>
                  </a:lnTo>
                  <a:lnTo>
                    <a:pt x="3986" y="1297"/>
                  </a:lnTo>
                  <a:lnTo>
                    <a:pt x="4419" y="1297"/>
                  </a:lnTo>
                  <a:lnTo>
                    <a:pt x="4899" y="1201"/>
                  </a:lnTo>
                  <a:lnTo>
                    <a:pt x="5139" y="1153"/>
                  </a:lnTo>
                  <a:lnTo>
                    <a:pt x="5331" y="1057"/>
                  </a:lnTo>
                  <a:lnTo>
                    <a:pt x="5475" y="961"/>
                  </a:lnTo>
                  <a:lnTo>
                    <a:pt x="5571" y="817"/>
                  </a:lnTo>
                  <a:lnTo>
                    <a:pt x="5571" y="721"/>
                  </a:lnTo>
                  <a:lnTo>
                    <a:pt x="5523" y="673"/>
                  </a:lnTo>
                  <a:lnTo>
                    <a:pt x="5331" y="528"/>
                  </a:lnTo>
                  <a:lnTo>
                    <a:pt x="4995" y="432"/>
                  </a:lnTo>
                  <a:lnTo>
                    <a:pt x="4611" y="336"/>
                  </a:lnTo>
                  <a:lnTo>
                    <a:pt x="3794" y="288"/>
                  </a:lnTo>
                  <a:lnTo>
                    <a:pt x="3170" y="240"/>
                  </a:lnTo>
                  <a:lnTo>
                    <a:pt x="2882" y="144"/>
                  </a:lnTo>
                  <a:lnTo>
                    <a:pt x="2594" y="48"/>
                  </a:lnTo>
                  <a:lnTo>
                    <a:pt x="2305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71"/>
            <p:cNvSpPr/>
            <p:nvPr/>
          </p:nvSpPr>
          <p:spPr>
            <a:xfrm>
              <a:off x="2486900" y="1272650"/>
              <a:ext cx="438250" cy="350600"/>
            </a:xfrm>
            <a:custGeom>
              <a:avLst/>
              <a:gdLst/>
              <a:ahLst/>
              <a:cxnLst/>
              <a:rect l="l" t="t" r="r" b="b"/>
              <a:pathLst>
                <a:path w="17530" h="14024" extrusionOk="0">
                  <a:moveTo>
                    <a:pt x="384" y="0"/>
                  </a:moveTo>
                  <a:lnTo>
                    <a:pt x="0" y="4851"/>
                  </a:lnTo>
                  <a:lnTo>
                    <a:pt x="16089" y="14024"/>
                  </a:lnTo>
                  <a:lnTo>
                    <a:pt x="17529" y="12055"/>
                  </a:lnTo>
                  <a:lnTo>
                    <a:pt x="17193" y="11622"/>
                  </a:lnTo>
                  <a:lnTo>
                    <a:pt x="16761" y="11190"/>
                  </a:lnTo>
                  <a:lnTo>
                    <a:pt x="15752" y="10230"/>
                  </a:lnTo>
                  <a:lnTo>
                    <a:pt x="14648" y="9221"/>
                  </a:lnTo>
                  <a:lnTo>
                    <a:pt x="13351" y="8213"/>
                  </a:lnTo>
                  <a:lnTo>
                    <a:pt x="11958" y="7204"/>
                  </a:lnTo>
                  <a:lnTo>
                    <a:pt x="10566" y="6244"/>
                  </a:lnTo>
                  <a:lnTo>
                    <a:pt x="9077" y="5235"/>
                  </a:lnTo>
                  <a:lnTo>
                    <a:pt x="7636" y="4323"/>
                  </a:lnTo>
                  <a:lnTo>
                    <a:pt x="4899" y="2594"/>
                  </a:lnTo>
                  <a:lnTo>
                    <a:pt x="2594" y="1249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71"/>
            <p:cNvSpPr/>
            <p:nvPr/>
          </p:nvSpPr>
          <p:spPr>
            <a:xfrm>
              <a:off x="2486900" y="1272650"/>
              <a:ext cx="438250" cy="350600"/>
            </a:xfrm>
            <a:custGeom>
              <a:avLst/>
              <a:gdLst/>
              <a:ahLst/>
              <a:cxnLst/>
              <a:rect l="l" t="t" r="r" b="b"/>
              <a:pathLst>
                <a:path w="17530" h="14024" fill="none" extrusionOk="0">
                  <a:moveTo>
                    <a:pt x="384" y="0"/>
                  </a:moveTo>
                  <a:lnTo>
                    <a:pt x="384" y="0"/>
                  </a:lnTo>
                  <a:lnTo>
                    <a:pt x="2594" y="1249"/>
                  </a:lnTo>
                  <a:lnTo>
                    <a:pt x="4899" y="2594"/>
                  </a:lnTo>
                  <a:lnTo>
                    <a:pt x="7636" y="4323"/>
                  </a:lnTo>
                  <a:lnTo>
                    <a:pt x="9077" y="5235"/>
                  </a:lnTo>
                  <a:lnTo>
                    <a:pt x="10566" y="6244"/>
                  </a:lnTo>
                  <a:lnTo>
                    <a:pt x="11958" y="7204"/>
                  </a:lnTo>
                  <a:lnTo>
                    <a:pt x="13351" y="8213"/>
                  </a:lnTo>
                  <a:lnTo>
                    <a:pt x="14648" y="9221"/>
                  </a:lnTo>
                  <a:lnTo>
                    <a:pt x="15752" y="10230"/>
                  </a:lnTo>
                  <a:lnTo>
                    <a:pt x="16761" y="11190"/>
                  </a:lnTo>
                  <a:lnTo>
                    <a:pt x="17193" y="11622"/>
                  </a:lnTo>
                  <a:lnTo>
                    <a:pt x="17529" y="12055"/>
                  </a:lnTo>
                  <a:lnTo>
                    <a:pt x="16089" y="14024"/>
                  </a:lnTo>
                  <a:lnTo>
                    <a:pt x="0" y="4851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71"/>
            <p:cNvSpPr/>
            <p:nvPr/>
          </p:nvSpPr>
          <p:spPr>
            <a:xfrm>
              <a:off x="2624975" y="1353075"/>
              <a:ext cx="283375" cy="265375"/>
            </a:xfrm>
            <a:custGeom>
              <a:avLst/>
              <a:gdLst/>
              <a:ahLst/>
              <a:cxnLst/>
              <a:rect l="l" t="t" r="r" b="b"/>
              <a:pathLst>
                <a:path w="11335" h="10615" extrusionOk="0">
                  <a:moveTo>
                    <a:pt x="961" y="1"/>
                  </a:moveTo>
                  <a:lnTo>
                    <a:pt x="480" y="2354"/>
                  </a:lnTo>
                  <a:lnTo>
                    <a:pt x="144" y="4083"/>
                  </a:lnTo>
                  <a:lnTo>
                    <a:pt x="0" y="5092"/>
                  </a:lnTo>
                  <a:lnTo>
                    <a:pt x="48" y="5188"/>
                  </a:lnTo>
                  <a:lnTo>
                    <a:pt x="240" y="5380"/>
                  </a:lnTo>
                  <a:lnTo>
                    <a:pt x="865" y="5812"/>
                  </a:lnTo>
                  <a:lnTo>
                    <a:pt x="1777" y="6388"/>
                  </a:lnTo>
                  <a:lnTo>
                    <a:pt x="2786" y="6965"/>
                  </a:lnTo>
                  <a:lnTo>
                    <a:pt x="4755" y="8021"/>
                  </a:lnTo>
                  <a:lnTo>
                    <a:pt x="5619" y="8501"/>
                  </a:lnTo>
                  <a:lnTo>
                    <a:pt x="6291" y="9606"/>
                  </a:lnTo>
                  <a:lnTo>
                    <a:pt x="6435" y="9750"/>
                  </a:lnTo>
                  <a:lnTo>
                    <a:pt x="6676" y="9846"/>
                  </a:lnTo>
                  <a:lnTo>
                    <a:pt x="7012" y="9942"/>
                  </a:lnTo>
                  <a:lnTo>
                    <a:pt x="7300" y="9990"/>
                  </a:lnTo>
                  <a:lnTo>
                    <a:pt x="7876" y="10038"/>
                  </a:lnTo>
                  <a:lnTo>
                    <a:pt x="8116" y="10038"/>
                  </a:lnTo>
                  <a:lnTo>
                    <a:pt x="8164" y="10086"/>
                  </a:lnTo>
                  <a:lnTo>
                    <a:pt x="8357" y="10278"/>
                  </a:lnTo>
                  <a:lnTo>
                    <a:pt x="8645" y="10470"/>
                  </a:lnTo>
                  <a:lnTo>
                    <a:pt x="8837" y="10566"/>
                  </a:lnTo>
                  <a:lnTo>
                    <a:pt x="9125" y="10615"/>
                  </a:lnTo>
                  <a:lnTo>
                    <a:pt x="9269" y="10615"/>
                  </a:lnTo>
                  <a:lnTo>
                    <a:pt x="9413" y="10566"/>
                  </a:lnTo>
                  <a:lnTo>
                    <a:pt x="9605" y="10422"/>
                  </a:lnTo>
                  <a:lnTo>
                    <a:pt x="9749" y="10230"/>
                  </a:lnTo>
                  <a:lnTo>
                    <a:pt x="10085" y="9798"/>
                  </a:lnTo>
                  <a:lnTo>
                    <a:pt x="10470" y="9222"/>
                  </a:lnTo>
                  <a:lnTo>
                    <a:pt x="10758" y="8645"/>
                  </a:lnTo>
                  <a:lnTo>
                    <a:pt x="11046" y="8069"/>
                  </a:lnTo>
                  <a:lnTo>
                    <a:pt x="11334" y="7349"/>
                  </a:lnTo>
                  <a:lnTo>
                    <a:pt x="11334" y="7205"/>
                  </a:lnTo>
                  <a:lnTo>
                    <a:pt x="11286" y="7109"/>
                  </a:lnTo>
                  <a:lnTo>
                    <a:pt x="11190" y="7061"/>
                  </a:lnTo>
                  <a:lnTo>
                    <a:pt x="10806" y="7061"/>
                  </a:lnTo>
                  <a:lnTo>
                    <a:pt x="10662" y="7109"/>
                  </a:lnTo>
                  <a:lnTo>
                    <a:pt x="10614" y="6580"/>
                  </a:lnTo>
                  <a:lnTo>
                    <a:pt x="10470" y="6148"/>
                  </a:lnTo>
                  <a:lnTo>
                    <a:pt x="10374" y="5908"/>
                  </a:lnTo>
                  <a:lnTo>
                    <a:pt x="10278" y="5716"/>
                  </a:lnTo>
                  <a:lnTo>
                    <a:pt x="10085" y="5524"/>
                  </a:lnTo>
                  <a:lnTo>
                    <a:pt x="9941" y="5476"/>
                  </a:lnTo>
                  <a:lnTo>
                    <a:pt x="9749" y="5428"/>
                  </a:lnTo>
                  <a:lnTo>
                    <a:pt x="9605" y="5428"/>
                  </a:lnTo>
                  <a:lnTo>
                    <a:pt x="9317" y="5524"/>
                  </a:lnTo>
                  <a:lnTo>
                    <a:pt x="9173" y="5572"/>
                  </a:lnTo>
                  <a:lnTo>
                    <a:pt x="9077" y="5476"/>
                  </a:lnTo>
                  <a:lnTo>
                    <a:pt x="8789" y="5092"/>
                  </a:lnTo>
                  <a:lnTo>
                    <a:pt x="8164" y="4563"/>
                  </a:lnTo>
                  <a:lnTo>
                    <a:pt x="7732" y="4227"/>
                  </a:lnTo>
                  <a:lnTo>
                    <a:pt x="7156" y="3843"/>
                  </a:lnTo>
                  <a:lnTo>
                    <a:pt x="3458" y="1538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71"/>
            <p:cNvSpPr/>
            <p:nvPr/>
          </p:nvSpPr>
          <p:spPr>
            <a:xfrm>
              <a:off x="2624975" y="1353075"/>
              <a:ext cx="283375" cy="265375"/>
            </a:xfrm>
            <a:custGeom>
              <a:avLst/>
              <a:gdLst/>
              <a:ahLst/>
              <a:cxnLst/>
              <a:rect l="l" t="t" r="r" b="b"/>
              <a:pathLst>
                <a:path w="11335" h="10615" fill="none" extrusionOk="0">
                  <a:moveTo>
                    <a:pt x="961" y="1"/>
                  </a:moveTo>
                  <a:lnTo>
                    <a:pt x="961" y="1"/>
                  </a:lnTo>
                  <a:lnTo>
                    <a:pt x="3458" y="1538"/>
                  </a:lnTo>
                  <a:lnTo>
                    <a:pt x="7156" y="3843"/>
                  </a:lnTo>
                  <a:lnTo>
                    <a:pt x="7156" y="3843"/>
                  </a:lnTo>
                  <a:lnTo>
                    <a:pt x="7732" y="4227"/>
                  </a:lnTo>
                  <a:lnTo>
                    <a:pt x="8164" y="4563"/>
                  </a:lnTo>
                  <a:lnTo>
                    <a:pt x="8789" y="5092"/>
                  </a:lnTo>
                  <a:lnTo>
                    <a:pt x="9077" y="5476"/>
                  </a:lnTo>
                  <a:lnTo>
                    <a:pt x="9173" y="5572"/>
                  </a:lnTo>
                  <a:lnTo>
                    <a:pt x="9173" y="5572"/>
                  </a:lnTo>
                  <a:lnTo>
                    <a:pt x="9317" y="5524"/>
                  </a:lnTo>
                  <a:lnTo>
                    <a:pt x="9605" y="5428"/>
                  </a:lnTo>
                  <a:lnTo>
                    <a:pt x="9749" y="5428"/>
                  </a:lnTo>
                  <a:lnTo>
                    <a:pt x="9941" y="5476"/>
                  </a:lnTo>
                  <a:lnTo>
                    <a:pt x="10085" y="5524"/>
                  </a:lnTo>
                  <a:lnTo>
                    <a:pt x="10278" y="5716"/>
                  </a:lnTo>
                  <a:lnTo>
                    <a:pt x="10278" y="5716"/>
                  </a:lnTo>
                  <a:lnTo>
                    <a:pt x="10374" y="5908"/>
                  </a:lnTo>
                  <a:lnTo>
                    <a:pt x="10470" y="6148"/>
                  </a:lnTo>
                  <a:lnTo>
                    <a:pt x="10614" y="6580"/>
                  </a:lnTo>
                  <a:lnTo>
                    <a:pt x="10662" y="7109"/>
                  </a:lnTo>
                  <a:lnTo>
                    <a:pt x="10662" y="7109"/>
                  </a:lnTo>
                  <a:lnTo>
                    <a:pt x="10806" y="7061"/>
                  </a:lnTo>
                  <a:lnTo>
                    <a:pt x="11046" y="7061"/>
                  </a:lnTo>
                  <a:lnTo>
                    <a:pt x="11190" y="7061"/>
                  </a:lnTo>
                  <a:lnTo>
                    <a:pt x="11286" y="7109"/>
                  </a:lnTo>
                  <a:lnTo>
                    <a:pt x="11334" y="7205"/>
                  </a:lnTo>
                  <a:lnTo>
                    <a:pt x="11334" y="7349"/>
                  </a:lnTo>
                  <a:lnTo>
                    <a:pt x="11334" y="7349"/>
                  </a:lnTo>
                  <a:lnTo>
                    <a:pt x="11046" y="8069"/>
                  </a:lnTo>
                  <a:lnTo>
                    <a:pt x="10758" y="8645"/>
                  </a:lnTo>
                  <a:lnTo>
                    <a:pt x="10470" y="9222"/>
                  </a:lnTo>
                  <a:lnTo>
                    <a:pt x="10085" y="9798"/>
                  </a:lnTo>
                  <a:lnTo>
                    <a:pt x="9749" y="10230"/>
                  </a:lnTo>
                  <a:lnTo>
                    <a:pt x="9605" y="10422"/>
                  </a:lnTo>
                  <a:lnTo>
                    <a:pt x="9413" y="10566"/>
                  </a:lnTo>
                  <a:lnTo>
                    <a:pt x="9269" y="10615"/>
                  </a:lnTo>
                  <a:lnTo>
                    <a:pt x="9125" y="10615"/>
                  </a:lnTo>
                  <a:lnTo>
                    <a:pt x="9125" y="10615"/>
                  </a:lnTo>
                  <a:lnTo>
                    <a:pt x="8837" y="10566"/>
                  </a:lnTo>
                  <a:lnTo>
                    <a:pt x="8645" y="10470"/>
                  </a:lnTo>
                  <a:lnTo>
                    <a:pt x="8357" y="10278"/>
                  </a:lnTo>
                  <a:lnTo>
                    <a:pt x="8164" y="10086"/>
                  </a:lnTo>
                  <a:lnTo>
                    <a:pt x="8116" y="10038"/>
                  </a:lnTo>
                  <a:lnTo>
                    <a:pt x="8116" y="10038"/>
                  </a:lnTo>
                  <a:lnTo>
                    <a:pt x="7876" y="10038"/>
                  </a:lnTo>
                  <a:lnTo>
                    <a:pt x="7300" y="9990"/>
                  </a:lnTo>
                  <a:lnTo>
                    <a:pt x="7012" y="9942"/>
                  </a:lnTo>
                  <a:lnTo>
                    <a:pt x="6676" y="9846"/>
                  </a:lnTo>
                  <a:lnTo>
                    <a:pt x="6435" y="9750"/>
                  </a:lnTo>
                  <a:lnTo>
                    <a:pt x="6291" y="9606"/>
                  </a:lnTo>
                  <a:lnTo>
                    <a:pt x="6291" y="9606"/>
                  </a:lnTo>
                  <a:lnTo>
                    <a:pt x="5619" y="8501"/>
                  </a:lnTo>
                  <a:lnTo>
                    <a:pt x="5619" y="8501"/>
                  </a:lnTo>
                  <a:lnTo>
                    <a:pt x="4755" y="8021"/>
                  </a:lnTo>
                  <a:lnTo>
                    <a:pt x="2786" y="6965"/>
                  </a:lnTo>
                  <a:lnTo>
                    <a:pt x="1777" y="6388"/>
                  </a:lnTo>
                  <a:lnTo>
                    <a:pt x="865" y="5812"/>
                  </a:lnTo>
                  <a:lnTo>
                    <a:pt x="240" y="5380"/>
                  </a:lnTo>
                  <a:lnTo>
                    <a:pt x="48" y="5188"/>
                  </a:lnTo>
                  <a:lnTo>
                    <a:pt x="0" y="5092"/>
                  </a:lnTo>
                  <a:lnTo>
                    <a:pt x="0" y="5092"/>
                  </a:lnTo>
                  <a:lnTo>
                    <a:pt x="144" y="4083"/>
                  </a:lnTo>
                  <a:lnTo>
                    <a:pt x="480" y="2354"/>
                  </a:lnTo>
                  <a:lnTo>
                    <a:pt x="9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71"/>
            <p:cNvSpPr/>
            <p:nvPr/>
          </p:nvSpPr>
          <p:spPr>
            <a:xfrm>
              <a:off x="2638175" y="1369900"/>
              <a:ext cx="62450" cy="134500"/>
            </a:xfrm>
            <a:custGeom>
              <a:avLst/>
              <a:gdLst/>
              <a:ahLst/>
              <a:cxnLst/>
              <a:rect l="l" t="t" r="r" b="b"/>
              <a:pathLst>
                <a:path w="2498" h="5380" extrusionOk="0">
                  <a:moveTo>
                    <a:pt x="1537" y="0"/>
                  </a:moveTo>
                  <a:lnTo>
                    <a:pt x="1201" y="1105"/>
                  </a:lnTo>
                  <a:lnTo>
                    <a:pt x="769" y="2546"/>
                  </a:lnTo>
                  <a:lnTo>
                    <a:pt x="0" y="4899"/>
                  </a:lnTo>
                  <a:lnTo>
                    <a:pt x="673" y="5379"/>
                  </a:lnTo>
                  <a:lnTo>
                    <a:pt x="2498" y="57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71"/>
            <p:cNvSpPr/>
            <p:nvPr/>
          </p:nvSpPr>
          <p:spPr>
            <a:xfrm>
              <a:off x="2638175" y="1369900"/>
              <a:ext cx="62450" cy="134500"/>
            </a:xfrm>
            <a:custGeom>
              <a:avLst/>
              <a:gdLst/>
              <a:ahLst/>
              <a:cxnLst/>
              <a:rect l="l" t="t" r="r" b="b"/>
              <a:pathLst>
                <a:path w="2498" h="5380" fill="none" extrusionOk="0">
                  <a:moveTo>
                    <a:pt x="1537" y="0"/>
                  </a:moveTo>
                  <a:lnTo>
                    <a:pt x="1537" y="0"/>
                  </a:lnTo>
                  <a:lnTo>
                    <a:pt x="1201" y="1105"/>
                  </a:lnTo>
                  <a:lnTo>
                    <a:pt x="769" y="2546"/>
                  </a:lnTo>
                  <a:lnTo>
                    <a:pt x="0" y="4899"/>
                  </a:lnTo>
                  <a:lnTo>
                    <a:pt x="0" y="4899"/>
                  </a:lnTo>
                  <a:lnTo>
                    <a:pt x="673" y="5379"/>
                  </a:lnTo>
                  <a:lnTo>
                    <a:pt x="2498" y="577"/>
                  </a:lnTo>
                  <a:lnTo>
                    <a:pt x="2498" y="577"/>
                  </a:lnTo>
                  <a:lnTo>
                    <a:pt x="15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71"/>
            <p:cNvSpPr/>
            <p:nvPr/>
          </p:nvSpPr>
          <p:spPr>
            <a:xfrm>
              <a:off x="2496500" y="1272650"/>
              <a:ext cx="182525" cy="228150"/>
            </a:xfrm>
            <a:custGeom>
              <a:avLst/>
              <a:gdLst/>
              <a:ahLst/>
              <a:cxnLst/>
              <a:rect l="l" t="t" r="r" b="b"/>
              <a:pathLst>
                <a:path w="7301" h="9126" extrusionOk="0">
                  <a:moveTo>
                    <a:pt x="0" y="0"/>
                  </a:moveTo>
                  <a:lnTo>
                    <a:pt x="721" y="6484"/>
                  </a:lnTo>
                  <a:lnTo>
                    <a:pt x="5571" y="9125"/>
                  </a:lnTo>
                  <a:lnTo>
                    <a:pt x="6340" y="6580"/>
                  </a:lnTo>
                  <a:lnTo>
                    <a:pt x="6964" y="4707"/>
                  </a:lnTo>
                  <a:lnTo>
                    <a:pt x="7156" y="3938"/>
                  </a:lnTo>
                  <a:lnTo>
                    <a:pt x="7300" y="3458"/>
                  </a:lnTo>
                  <a:lnTo>
                    <a:pt x="7252" y="3362"/>
                  </a:lnTo>
                  <a:lnTo>
                    <a:pt x="7204" y="3266"/>
                  </a:lnTo>
                  <a:lnTo>
                    <a:pt x="7012" y="3074"/>
                  </a:lnTo>
                  <a:lnTo>
                    <a:pt x="6676" y="2834"/>
                  </a:lnTo>
                  <a:lnTo>
                    <a:pt x="6196" y="2546"/>
                  </a:lnTo>
                  <a:lnTo>
                    <a:pt x="5043" y="1969"/>
                  </a:lnTo>
                  <a:lnTo>
                    <a:pt x="3698" y="1393"/>
                  </a:lnTo>
                  <a:lnTo>
                    <a:pt x="1153" y="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71"/>
            <p:cNvSpPr/>
            <p:nvPr/>
          </p:nvSpPr>
          <p:spPr>
            <a:xfrm>
              <a:off x="2496500" y="1272650"/>
              <a:ext cx="182525" cy="228150"/>
            </a:xfrm>
            <a:custGeom>
              <a:avLst/>
              <a:gdLst/>
              <a:ahLst/>
              <a:cxnLst/>
              <a:rect l="l" t="t" r="r" b="b"/>
              <a:pathLst>
                <a:path w="7301" h="912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153" y="432"/>
                  </a:lnTo>
                  <a:lnTo>
                    <a:pt x="3698" y="1393"/>
                  </a:lnTo>
                  <a:lnTo>
                    <a:pt x="5043" y="1969"/>
                  </a:lnTo>
                  <a:lnTo>
                    <a:pt x="6196" y="2546"/>
                  </a:lnTo>
                  <a:lnTo>
                    <a:pt x="6676" y="2834"/>
                  </a:lnTo>
                  <a:lnTo>
                    <a:pt x="7012" y="3074"/>
                  </a:lnTo>
                  <a:lnTo>
                    <a:pt x="7204" y="3266"/>
                  </a:lnTo>
                  <a:lnTo>
                    <a:pt x="7252" y="3362"/>
                  </a:lnTo>
                  <a:lnTo>
                    <a:pt x="7300" y="3458"/>
                  </a:lnTo>
                  <a:lnTo>
                    <a:pt x="7300" y="3458"/>
                  </a:lnTo>
                  <a:lnTo>
                    <a:pt x="7156" y="3938"/>
                  </a:lnTo>
                  <a:lnTo>
                    <a:pt x="6964" y="4707"/>
                  </a:lnTo>
                  <a:lnTo>
                    <a:pt x="6340" y="6580"/>
                  </a:lnTo>
                  <a:lnTo>
                    <a:pt x="5571" y="9125"/>
                  </a:lnTo>
                  <a:lnTo>
                    <a:pt x="721" y="64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71"/>
            <p:cNvSpPr/>
            <p:nvPr/>
          </p:nvSpPr>
          <p:spPr>
            <a:xfrm>
              <a:off x="1856550" y="1399900"/>
              <a:ext cx="153725" cy="141700"/>
            </a:xfrm>
            <a:custGeom>
              <a:avLst/>
              <a:gdLst/>
              <a:ahLst/>
              <a:cxnLst/>
              <a:rect l="l" t="t" r="r" b="b"/>
              <a:pathLst>
                <a:path w="6149" h="5668" extrusionOk="0">
                  <a:moveTo>
                    <a:pt x="1586" y="1"/>
                  </a:moveTo>
                  <a:lnTo>
                    <a:pt x="1250" y="49"/>
                  </a:lnTo>
                  <a:lnTo>
                    <a:pt x="1058" y="145"/>
                  </a:lnTo>
                  <a:lnTo>
                    <a:pt x="1010" y="193"/>
                  </a:lnTo>
                  <a:lnTo>
                    <a:pt x="961" y="289"/>
                  </a:lnTo>
                  <a:lnTo>
                    <a:pt x="1010" y="433"/>
                  </a:lnTo>
                  <a:lnTo>
                    <a:pt x="1154" y="577"/>
                  </a:lnTo>
                  <a:lnTo>
                    <a:pt x="1298" y="673"/>
                  </a:lnTo>
                  <a:lnTo>
                    <a:pt x="1538" y="817"/>
                  </a:lnTo>
                  <a:lnTo>
                    <a:pt x="2018" y="961"/>
                  </a:lnTo>
                  <a:lnTo>
                    <a:pt x="2450" y="1106"/>
                  </a:lnTo>
                  <a:lnTo>
                    <a:pt x="2354" y="1298"/>
                  </a:lnTo>
                  <a:lnTo>
                    <a:pt x="2258" y="1538"/>
                  </a:lnTo>
                  <a:lnTo>
                    <a:pt x="1586" y="1826"/>
                  </a:lnTo>
                  <a:lnTo>
                    <a:pt x="769" y="2210"/>
                  </a:lnTo>
                  <a:lnTo>
                    <a:pt x="433" y="2450"/>
                  </a:lnTo>
                  <a:lnTo>
                    <a:pt x="145" y="2594"/>
                  </a:lnTo>
                  <a:lnTo>
                    <a:pt x="1" y="2786"/>
                  </a:lnTo>
                  <a:lnTo>
                    <a:pt x="1" y="2834"/>
                  </a:lnTo>
                  <a:lnTo>
                    <a:pt x="49" y="2882"/>
                  </a:lnTo>
                  <a:lnTo>
                    <a:pt x="241" y="2930"/>
                  </a:lnTo>
                  <a:lnTo>
                    <a:pt x="529" y="2930"/>
                  </a:lnTo>
                  <a:lnTo>
                    <a:pt x="865" y="2882"/>
                  </a:lnTo>
                  <a:lnTo>
                    <a:pt x="1202" y="2786"/>
                  </a:lnTo>
                  <a:lnTo>
                    <a:pt x="1922" y="2594"/>
                  </a:lnTo>
                  <a:lnTo>
                    <a:pt x="2354" y="2402"/>
                  </a:lnTo>
                  <a:lnTo>
                    <a:pt x="2354" y="2450"/>
                  </a:lnTo>
                  <a:lnTo>
                    <a:pt x="1874" y="2786"/>
                  </a:lnTo>
                  <a:lnTo>
                    <a:pt x="1154" y="3363"/>
                  </a:lnTo>
                  <a:lnTo>
                    <a:pt x="817" y="3651"/>
                  </a:lnTo>
                  <a:lnTo>
                    <a:pt x="577" y="3939"/>
                  </a:lnTo>
                  <a:lnTo>
                    <a:pt x="433" y="4179"/>
                  </a:lnTo>
                  <a:lnTo>
                    <a:pt x="433" y="4227"/>
                  </a:lnTo>
                  <a:lnTo>
                    <a:pt x="529" y="4323"/>
                  </a:lnTo>
                  <a:lnTo>
                    <a:pt x="625" y="4371"/>
                  </a:lnTo>
                  <a:lnTo>
                    <a:pt x="721" y="4371"/>
                  </a:lnTo>
                  <a:lnTo>
                    <a:pt x="1058" y="4323"/>
                  </a:lnTo>
                  <a:lnTo>
                    <a:pt x="1442" y="4179"/>
                  </a:lnTo>
                  <a:lnTo>
                    <a:pt x="1874" y="3987"/>
                  </a:lnTo>
                  <a:lnTo>
                    <a:pt x="2594" y="3651"/>
                  </a:lnTo>
                  <a:lnTo>
                    <a:pt x="2882" y="3459"/>
                  </a:lnTo>
                  <a:lnTo>
                    <a:pt x="2642" y="3699"/>
                  </a:lnTo>
                  <a:lnTo>
                    <a:pt x="2066" y="4275"/>
                  </a:lnTo>
                  <a:lnTo>
                    <a:pt x="1826" y="4563"/>
                  </a:lnTo>
                  <a:lnTo>
                    <a:pt x="1634" y="4851"/>
                  </a:lnTo>
                  <a:lnTo>
                    <a:pt x="1538" y="5092"/>
                  </a:lnTo>
                  <a:lnTo>
                    <a:pt x="1538" y="5140"/>
                  </a:lnTo>
                  <a:lnTo>
                    <a:pt x="1586" y="5188"/>
                  </a:lnTo>
                  <a:lnTo>
                    <a:pt x="1682" y="5236"/>
                  </a:lnTo>
                  <a:lnTo>
                    <a:pt x="1778" y="5188"/>
                  </a:lnTo>
                  <a:lnTo>
                    <a:pt x="2018" y="5092"/>
                  </a:lnTo>
                  <a:lnTo>
                    <a:pt x="2258" y="4948"/>
                  </a:lnTo>
                  <a:lnTo>
                    <a:pt x="2546" y="4755"/>
                  </a:lnTo>
                  <a:lnTo>
                    <a:pt x="3075" y="4323"/>
                  </a:lnTo>
                  <a:lnTo>
                    <a:pt x="3363" y="4035"/>
                  </a:lnTo>
                  <a:lnTo>
                    <a:pt x="3411" y="4035"/>
                  </a:lnTo>
                  <a:lnTo>
                    <a:pt x="3219" y="4323"/>
                  </a:lnTo>
                  <a:lnTo>
                    <a:pt x="2979" y="4851"/>
                  </a:lnTo>
                  <a:lnTo>
                    <a:pt x="2882" y="5140"/>
                  </a:lnTo>
                  <a:lnTo>
                    <a:pt x="2834" y="5380"/>
                  </a:lnTo>
                  <a:lnTo>
                    <a:pt x="2834" y="5524"/>
                  </a:lnTo>
                  <a:lnTo>
                    <a:pt x="2882" y="5620"/>
                  </a:lnTo>
                  <a:lnTo>
                    <a:pt x="2931" y="5668"/>
                  </a:lnTo>
                  <a:lnTo>
                    <a:pt x="3027" y="5620"/>
                  </a:lnTo>
                  <a:lnTo>
                    <a:pt x="3171" y="5572"/>
                  </a:lnTo>
                  <a:lnTo>
                    <a:pt x="3507" y="5236"/>
                  </a:lnTo>
                  <a:lnTo>
                    <a:pt x="3891" y="4803"/>
                  </a:lnTo>
                  <a:lnTo>
                    <a:pt x="4227" y="4323"/>
                  </a:lnTo>
                  <a:lnTo>
                    <a:pt x="4515" y="4371"/>
                  </a:lnTo>
                  <a:lnTo>
                    <a:pt x="4755" y="4323"/>
                  </a:lnTo>
                  <a:lnTo>
                    <a:pt x="4996" y="4227"/>
                  </a:lnTo>
                  <a:lnTo>
                    <a:pt x="5236" y="4131"/>
                  </a:lnTo>
                  <a:lnTo>
                    <a:pt x="5524" y="3939"/>
                  </a:lnTo>
                  <a:lnTo>
                    <a:pt x="5764" y="3699"/>
                  </a:lnTo>
                  <a:lnTo>
                    <a:pt x="5956" y="3411"/>
                  </a:lnTo>
                  <a:lnTo>
                    <a:pt x="6052" y="3075"/>
                  </a:lnTo>
                  <a:lnTo>
                    <a:pt x="6148" y="2738"/>
                  </a:lnTo>
                  <a:lnTo>
                    <a:pt x="6100" y="2402"/>
                  </a:lnTo>
                  <a:lnTo>
                    <a:pt x="6052" y="2066"/>
                  </a:lnTo>
                  <a:lnTo>
                    <a:pt x="5908" y="1778"/>
                  </a:lnTo>
                  <a:lnTo>
                    <a:pt x="5476" y="1009"/>
                  </a:lnTo>
                  <a:lnTo>
                    <a:pt x="5332" y="769"/>
                  </a:lnTo>
                  <a:lnTo>
                    <a:pt x="5092" y="529"/>
                  </a:lnTo>
                  <a:lnTo>
                    <a:pt x="4852" y="385"/>
                  </a:lnTo>
                  <a:lnTo>
                    <a:pt x="4611" y="241"/>
                  </a:lnTo>
                  <a:lnTo>
                    <a:pt x="4323" y="193"/>
                  </a:lnTo>
                  <a:lnTo>
                    <a:pt x="4035" y="145"/>
                  </a:lnTo>
                  <a:lnTo>
                    <a:pt x="3699" y="145"/>
                  </a:lnTo>
                  <a:lnTo>
                    <a:pt x="3411" y="241"/>
                  </a:lnTo>
                  <a:lnTo>
                    <a:pt x="2834" y="145"/>
                  </a:lnTo>
                  <a:lnTo>
                    <a:pt x="2018" y="49"/>
                  </a:lnTo>
                  <a:lnTo>
                    <a:pt x="1586" y="1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71"/>
            <p:cNvSpPr/>
            <p:nvPr/>
          </p:nvSpPr>
          <p:spPr>
            <a:xfrm>
              <a:off x="1959825" y="1248625"/>
              <a:ext cx="467050" cy="228150"/>
            </a:xfrm>
            <a:custGeom>
              <a:avLst/>
              <a:gdLst/>
              <a:ahLst/>
              <a:cxnLst/>
              <a:rect l="l" t="t" r="r" b="b"/>
              <a:pathLst>
                <a:path w="18682" h="9126" extrusionOk="0">
                  <a:moveTo>
                    <a:pt x="15368" y="1"/>
                  </a:moveTo>
                  <a:lnTo>
                    <a:pt x="14984" y="49"/>
                  </a:lnTo>
                  <a:lnTo>
                    <a:pt x="14552" y="193"/>
                  </a:lnTo>
                  <a:lnTo>
                    <a:pt x="12727" y="817"/>
                  </a:lnTo>
                  <a:lnTo>
                    <a:pt x="10710" y="1586"/>
                  </a:lnTo>
                  <a:lnTo>
                    <a:pt x="8645" y="2402"/>
                  </a:lnTo>
                  <a:lnTo>
                    <a:pt x="6580" y="3266"/>
                  </a:lnTo>
                  <a:lnTo>
                    <a:pt x="4611" y="4179"/>
                  </a:lnTo>
                  <a:lnTo>
                    <a:pt x="2786" y="5091"/>
                  </a:lnTo>
                  <a:lnTo>
                    <a:pt x="1969" y="5524"/>
                  </a:lnTo>
                  <a:lnTo>
                    <a:pt x="1249" y="6004"/>
                  </a:lnTo>
                  <a:lnTo>
                    <a:pt x="576" y="6484"/>
                  </a:lnTo>
                  <a:lnTo>
                    <a:pt x="0" y="6916"/>
                  </a:lnTo>
                  <a:lnTo>
                    <a:pt x="1009" y="9126"/>
                  </a:lnTo>
                  <a:lnTo>
                    <a:pt x="18634" y="3459"/>
                  </a:lnTo>
                  <a:lnTo>
                    <a:pt x="18682" y="3074"/>
                  </a:lnTo>
                  <a:lnTo>
                    <a:pt x="18634" y="2642"/>
                  </a:lnTo>
                  <a:lnTo>
                    <a:pt x="18586" y="2258"/>
                  </a:lnTo>
                  <a:lnTo>
                    <a:pt x="18442" y="1874"/>
                  </a:lnTo>
                  <a:lnTo>
                    <a:pt x="18250" y="1538"/>
                  </a:lnTo>
                  <a:lnTo>
                    <a:pt x="18058" y="1249"/>
                  </a:lnTo>
                  <a:lnTo>
                    <a:pt x="17818" y="961"/>
                  </a:lnTo>
                  <a:lnTo>
                    <a:pt x="17529" y="673"/>
                  </a:lnTo>
                  <a:lnTo>
                    <a:pt x="17241" y="481"/>
                  </a:lnTo>
                  <a:lnTo>
                    <a:pt x="16905" y="289"/>
                  </a:lnTo>
                  <a:lnTo>
                    <a:pt x="16521" y="145"/>
                  </a:lnTo>
                  <a:lnTo>
                    <a:pt x="16185" y="49"/>
                  </a:lnTo>
                  <a:lnTo>
                    <a:pt x="15752" y="1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71"/>
            <p:cNvSpPr/>
            <p:nvPr/>
          </p:nvSpPr>
          <p:spPr>
            <a:xfrm>
              <a:off x="1959825" y="1248625"/>
              <a:ext cx="467050" cy="228150"/>
            </a:xfrm>
            <a:custGeom>
              <a:avLst/>
              <a:gdLst/>
              <a:ahLst/>
              <a:cxnLst/>
              <a:rect l="l" t="t" r="r" b="b"/>
              <a:pathLst>
                <a:path w="18682" h="9126" fill="none" extrusionOk="0">
                  <a:moveTo>
                    <a:pt x="14552" y="193"/>
                  </a:moveTo>
                  <a:lnTo>
                    <a:pt x="14552" y="193"/>
                  </a:lnTo>
                  <a:lnTo>
                    <a:pt x="12727" y="817"/>
                  </a:lnTo>
                  <a:lnTo>
                    <a:pt x="10710" y="1586"/>
                  </a:lnTo>
                  <a:lnTo>
                    <a:pt x="8645" y="2402"/>
                  </a:lnTo>
                  <a:lnTo>
                    <a:pt x="6580" y="3266"/>
                  </a:lnTo>
                  <a:lnTo>
                    <a:pt x="4611" y="4179"/>
                  </a:lnTo>
                  <a:lnTo>
                    <a:pt x="2786" y="5091"/>
                  </a:lnTo>
                  <a:lnTo>
                    <a:pt x="1969" y="5524"/>
                  </a:lnTo>
                  <a:lnTo>
                    <a:pt x="1249" y="6004"/>
                  </a:lnTo>
                  <a:lnTo>
                    <a:pt x="576" y="6484"/>
                  </a:lnTo>
                  <a:lnTo>
                    <a:pt x="0" y="6916"/>
                  </a:lnTo>
                  <a:lnTo>
                    <a:pt x="1009" y="9126"/>
                  </a:lnTo>
                  <a:lnTo>
                    <a:pt x="18634" y="3459"/>
                  </a:lnTo>
                  <a:lnTo>
                    <a:pt x="18634" y="3459"/>
                  </a:lnTo>
                  <a:lnTo>
                    <a:pt x="18682" y="3074"/>
                  </a:lnTo>
                  <a:lnTo>
                    <a:pt x="18634" y="2642"/>
                  </a:lnTo>
                  <a:lnTo>
                    <a:pt x="18586" y="2258"/>
                  </a:lnTo>
                  <a:lnTo>
                    <a:pt x="18442" y="1874"/>
                  </a:lnTo>
                  <a:lnTo>
                    <a:pt x="18250" y="1538"/>
                  </a:lnTo>
                  <a:lnTo>
                    <a:pt x="18058" y="1249"/>
                  </a:lnTo>
                  <a:lnTo>
                    <a:pt x="17818" y="961"/>
                  </a:lnTo>
                  <a:lnTo>
                    <a:pt x="17529" y="673"/>
                  </a:lnTo>
                  <a:lnTo>
                    <a:pt x="17241" y="481"/>
                  </a:lnTo>
                  <a:lnTo>
                    <a:pt x="16905" y="289"/>
                  </a:lnTo>
                  <a:lnTo>
                    <a:pt x="16521" y="145"/>
                  </a:lnTo>
                  <a:lnTo>
                    <a:pt x="16185" y="49"/>
                  </a:lnTo>
                  <a:lnTo>
                    <a:pt x="15752" y="1"/>
                  </a:lnTo>
                  <a:lnTo>
                    <a:pt x="15368" y="1"/>
                  </a:lnTo>
                  <a:lnTo>
                    <a:pt x="14984" y="49"/>
                  </a:lnTo>
                  <a:lnTo>
                    <a:pt x="14552" y="1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71"/>
            <p:cNvSpPr/>
            <p:nvPr/>
          </p:nvSpPr>
          <p:spPr>
            <a:xfrm>
              <a:off x="1987425" y="1284650"/>
              <a:ext cx="225750" cy="190925"/>
            </a:xfrm>
            <a:custGeom>
              <a:avLst/>
              <a:gdLst/>
              <a:ahLst/>
              <a:cxnLst/>
              <a:rect l="l" t="t" r="r" b="b"/>
              <a:pathLst>
                <a:path w="9030" h="7637" extrusionOk="0">
                  <a:moveTo>
                    <a:pt x="9029" y="1"/>
                  </a:moveTo>
                  <a:lnTo>
                    <a:pt x="8405" y="241"/>
                  </a:lnTo>
                  <a:lnTo>
                    <a:pt x="7445" y="625"/>
                  </a:lnTo>
                  <a:lnTo>
                    <a:pt x="5043" y="1633"/>
                  </a:lnTo>
                  <a:lnTo>
                    <a:pt x="1922" y="2978"/>
                  </a:lnTo>
                  <a:lnTo>
                    <a:pt x="1634" y="2834"/>
                  </a:lnTo>
                  <a:lnTo>
                    <a:pt x="1393" y="2786"/>
                  </a:lnTo>
                  <a:lnTo>
                    <a:pt x="1153" y="2738"/>
                  </a:lnTo>
                  <a:lnTo>
                    <a:pt x="1057" y="2786"/>
                  </a:lnTo>
                  <a:lnTo>
                    <a:pt x="1009" y="2882"/>
                  </a:lnTo>
                  <a:lnTo>
                    <a:pt x="1009" y="3122"/>
                  </a:lnTo>
                  <a:lnTo>
                    <a:pt x="1057" y="3362"/>
                  </a:lnTo>
                  <a:lnTo>
                    <a:pt x="1105" y="3458"/>
                  </a:lnTo>
                  <a:lnTo>
                    <a:pt x="1009" y="3458"/>
                  </a:lnTo>
                  <a:lnTo>
                    <a:pt x="721" y="3410"/>
                  </a:lnTo>
                  <a:lnTo>
                    <a:pt x="577" y="3458"/>
                  </a:lnTo>
                  <a:lnTo>
                    <a:pt x="385" y="3506"/>
                  </a:lnTo>
                  <a:lnTo>
                    <a:pt x="241" y="3602"/>
                  </a:lnTo>
                  <a:lnTo>
                    <a:pt x="49" y="3698"/>
                  </a:lnTo>
                  <a:lnTo>
                    <a:pt x="1" y="3843"/>
                  </a:lnTo>
                  <a:lnTo>
                    <a:pt x="1" y="4035"/>
                  </a:lnTo>
                  <a:lnTo>
                    <a:pt x="49" y="4515"/>
                  </a:lnTo>
                  <a:lnTo>
                    <a:pt x="241" y="5139"/>
                  </a:lnTo>
                  <a:lnTo>
                    <a:pt x="481" y="5764"/>
                  </a:lnTo>
                  <a:lnTo>
                    <a:pt x="913" y="6964"/>
                  </a:lnTo>
                  <a:lnTo>
                    <a:pt x="1153" y="7492"/>
                  </a:lnTo>
                  <a:lnTo>
                    <a:pt x="1345" y="7588"/>
                  </a:lnTo>
                  <a:lnTo>
                    <a:pt x="1441" y="7637"/>
                  </a:lnTo>
                  <a:lnTo>
                    <a:pt x="1538" y="7588"/>
                  </a:lnTo>
                  <a:lnTo>
                    <a:pt x="1634" y="7540"/>
                  </a:lnTo>
                  <a:lnTo>
                    <a:pt x="1682" y="7444"/>
                  </a:lnTo>
                  <a:lnTo>
                    <a:pt x="1682" y="7396"/>
                  </a:lnTo>
                  <a:lnTo>
                    <a:pt x="2114" y="7492"/>
                  </a:lnTo>
                  <a:lnTo>
                    <a:pt x="2210" y="7492"/>
                  </a:lnTo>
                  <a:lnTo>
                    <a:pt x="2306" y="7444"/>
                  </a:lnTo>
                  <a:lnTo>
                    <a:pt x="2402" y="7396"/>
                  </a:lnTo>
                  <a:lnTo>
                    <a:pt x="2450" y="7300"/>
                  </a:lnTo>
                  <a:lnTo>
                    <a:pt x="2498" y="7060"/>
                  </a:lnTo>
                  <a:lnTo>
                    <a:pt x="2498" y="6964"/>
                  </a:lnTo>
                  <a:lnTo>
                    <a:pt x="8501" y="5187"/>
                  </a:lnTo>
                  <a:lnTo>
                    <a:pt x="90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71"/>
            <p:cNvSpPr/>
            <p:nvPr/>
          </p:nvSpPr>
          <p:spPr>
            <a:xfrm>
              <a:off x="1987425" y="1284650"/>
              <a:ext cx="225750" cy="190925"/>
            </a:xfrm>
            <a:custGeom>
              <a:avLst/>
              <a:gdLst/>
              <a:ahLst/>
              <a:cxnLst/>
              <a:rect l="l" t="t" r="r" b="b"/>
              <a:pathLst>
                <a:path w="9030" h="7637" fill="none" extrusionOk="0">
                  <a:moveTo>
                    <a:pt x="1153" y="7492"/>
                  </a:moveTo>
                  <a:lnTo>
                    <a:pt x="1153" y="7492"/>
                  </a:lnTo>
                  <a:lnTo>
                    <a:pt x="913" y="6964"/>
                  </a:lnTo>
                  <a:lnTo>
                    <a:pt x="481" y="5764"/>
                  </a:lnTo>
                  <a:lnTo>
                    <a:pt x="241" y="5139"/>
                  </a:lnTo>
                  <a:lnTo>
                    <a:pt x="49" y="4515"/>
                  </a:lnTo>
                  <a:lnTo>
                    <a:pt x="1" y="4035"/>
                  </a:lnTo>
                  <a:lnTo>
                    <a:pt x="1" y="3843"/>
                  </a:lnTo>
                  <a:lnTo>
                    <a:pt x="49" y="3698"/>
                  </a:lnTo>
                  <a:lnTo>
                    <a:pt x="49" y="3698"/>
                  </a:lnTo>
                  <a:lnTo>
                    <a:pt x="241" y="3602"/>
                  </a:lnTo>
                  <a:lnTo>
                    <a:pt x="385" y="3506"/>
                  </a:lnTo>
                  <a:lnTo>
                    <a:pt x="577" y="3458"/>
                  </a:lnTo>
                  <a:lnTo>
                    <a:pt x="721" y="3410"/>
                  </a:lnTo>
                  <a:lnTo>
                    <a:pt x="1009" y="3458"/>
                  </a:lnTo>
                  <a:lnTo>
                    <a:pt x="1105" y="3458"/>
                  </a:lnTo>
                  <a:lnTo>
                    <a:pt x="1105" y="3458"/>
                  </a:lnTo>
                  <a:lnTo>
                    <a:pt x="1057" y="3362"/>
                  </a:lnTo>
                  <a:lnTo>
                    <a:pt x="1009" y="3122"/>
                  </a:lnTo>
                  <a:lnTo>
                    <a:pt x="1009" y="2882"/>
                  </a:lnTo>
                  <a:lnTo>
                    <a:pt x="1057" y="2786"/>
                  </a:lnTo>
                  <a:lnTo>
                    <a:pt x="1153" y="2738"/>
                  </a:lnTo>
                  <a:lnTo>
                    <a:pt x="1153" y="2738"/>
                  </a:lnTo>
                  <a:lnTo>
                    <a:pt x="1393" y="2786"/>
                  </a:lnTo>
                  <a:lnTo>
                    <a:pt x="1634" y="2834"/>
                  </a:lnTo>
                  <a:lnTo>
                    <a:pt x="1922" y="2978"/>
                  </a:lnTo>
                  <a:lnTo>
                    <a:pt x="1922" y="2978"/>
                  </a:lnTo>
                  <a:lnTo>
                    <a:pt x="5043" y="1633"/>
                  </a:lnTo>
                  <a:lnTo>
                    <a:pt x="7445" y="625"/>
                  </a:lnTo>
                  <a:lnTo>
                    <a:pt x="8405" y="241"/>
                  </a:lnTo>
                  <a:lnTo>
                    <a:pt x="9029" y="1"/>
                  </a:lnTo>
                  <a:lnTo>
                    <a:pt x="8501" y="5187"/>
                  </a:lnTo>
                  <a:lnTo>
                    <a:pt x="2498" y="6964"/>
                  </a:lnTo>
                  <a:lnTo>
                    <a:pt x="2498" y="6964"/>
                  </a:lnTo>
                  <a:lnTo>
                    <a:pt x="2498" y="7060"/>
                  </a:lnTo>
                  <a:lnTo>
                    <a:pt x="2450" y="7300"/>
                  </a:lnTo>
                  <a:lnTo>
                    <a:pt x="2402" y="7396"/>
                  </a:lnTo>
                  <a:lnTo>
                    <a:pt x="2306" y="7444"/>
                  </a:lnTo>
                  <a:lnTo>
                    <a:pt x="2210" y="7492"/>
                  </a:lnTo>
                  <a:lnTo>
                    <a:pt x="2114" y="7492"/>
                  </a:lnTo>
                  <a:lnTo>
                    <a:pt x="2114" y="7492"/>
                  </a:lnTo>
                  <a:lnTo>
                    <a:pt x="1682" y="7396"/>
                  </a:lnTo>
                  <a:lnTo>
                    <a:pt x="1682" y="7396"/>
                  </a:lnTo>
                  <a:lnTo>
                    <a:pt x="1682" y="7444"/>
                  </a:lnTo>
                  <a:lnTo>
                    <a:pt x="1634" y="7540"/>
                  </a:lnTo>
                  <a:lnTo>
                    <a:pt x="1538" y="7588"/>
                  </a:lnTo>
                  <a:lnTo>
                    <a:pt x="1441" y="7637"/>
                  </a:lnTo>
                  <a:lnTo>
                    <a:pt x="1345" y="7588"/>
                  </a:lnTo>
                  <a:lnTo>
                    <a:pt x="1153" y="74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71"/>
            <p:cNvSpPr/>
            <p:nvPr/>
          </p:nvSpPr>
          <p:spPr>
            <a:xfrm>
              <a:off x="2161525" y="1296650"/>
              <a:ext cx="38450" cy="124900"/>
            </a:xfrm>
            <a:custGeom>
              <a:avLst/>
              <a:gdLst/>
              <a:ahLst/>
              <a:cxnLst/>
              <a:rect l="l" t="t" r="r" b="b"/>
              <a:pathLst>
                <a:path w="1538" h="4996" extrusionOk="0">
                  <a:moveTo>
                    <a:pt x="817" y="1"/>
                  </a:moveTo>
                  <a:lnTo>
                    <a:pt x="0" y="337"/>
                  </a:lnTo>
                  <a:lnTo>
                    <a:pt x="48" y="1490"/>
                  </a:lnTo>
                  <a:lnTo>
                    <a:pt x="144" y="2738"/>
                  </a:lnTo>
                  <a:lnTo>
                    <a:pt x="241" y="3939"/>
                  </a:lnTo>
                  <a:lnTo>
                    <a:pt x="433" y="4995"/>
                  </a:lnTo>
                  <a:lnTo>
                    <a:pt x="1537" y="4707"/>
                  </a:lnTo>
                  <a:lnTo>
                    <a:pt x="1441" y="4659"/>
                  </a:lnTo>
                  <a:lnTo>
                    <a:pt x="1393" y="4563"/>
                  </a:lnTo>
                  <a:lnTo>
                    <a:pt x="1249" y="4179"/>
                  </a:lnTo>
                  <a:lnTo>
                    <a:pt x="1105" y="3603"/>
                  </a:lnTo>
                  <a:lnTo>
                    <a:pt x="1009" y="2882"/>
                  </a:lnTo>
                  <a:lnTo>
                    <a:pt x="865" y="1345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71"/>
            <p:cNvSpPr/>
            <p:nvPr/>
          </p:nvSpPr>
          <p:spPr>
            <a:xfrm>
              <a:off x="2161525" y="1296650"/>
              <a:ext cx="38450" cy="124900"/>
            </a:xfrm>
            <a:custGeom>
              <a:avLst/>
              <a:gdLst/>
              <a:ahLst/>
              <a:cxnLst/>
              <a:rect l="l" t="t" r="r" b="b"/>
              <a:pathLst>
                <a:path w="1538" h="4996" fill="none" extrusionOk="0">
                  <a:moveTo>
                    <a:pt x="817" y="1"/>
                  </a:moveTo>
                  <a:lnTo>
                    <a:pt x="817" y="1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48" y="1490"/>
                  </a:lnTo>
                  <a:lnTo>
                    <a:pt x="144" y="2738"/>
                  </a:lnTo>
                  <a:lnTo>
                    <a:pt x="241" y="3939"/>
                  </a:lnTo>
                  <a:lnTo>
                    <a:pt x="433" y="4995"/>
                  </a:lnTo>
                  <a:lnTo>
                    <a:pt x="1537" y="4707"/>
                  </a:lnTo>
                  <a:lnTo>
                    <a:pt x="1537" y="4707"/>
                  </a:lnTo>
                  <a:lnTo>
                    <a:pt x="1537" y="4707"/>
                  </a:lnTo>
                  <a:lnTo>
                    <a:pt x="1537" y="4707"/>
                  </a:lnTo>
                  <a:lnTo>
                    <a:pt x="1537" y="4707"/>
                  </a:lnTo>
                  <a:lnTo>
                    <a:pt x="1441" y="4659"/>
                  </a:lnTo>
                  <a:lnTo>
                    <a:pt x="1393" y="4563"/>
                  </a:lnTo>
                  <a:lnTo>
                    <a:pt x="1249" y="4179"/>
                  </a:lnTo>
                  <a:lnTo>
                    <a:pt x="1105" y="3603"/>
                  </a:lnTo>
                  <a:lnTo>
                    <a:pt x="1009" y="2882"/>
                  </a:lnTo>
                  <a:lnTo>
                    <a:pt x="865" y="1345"/>
                  </a:lnTo>
                  <a:lnTo>
                    <a:pt x="8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71"/>
            <p:cNvSpPr/>
            <p:nvPr/>
          </p:nvSpPr>
          <p:spPr>
            <a:xfrm>
              <a:off x="2181925" y="1234225"/>
              <a:ext cx="187325" cy="180125"/>
            </a:xfrm>
            <a:custGeom>
              <a:avLst/>
              <a:gdLst/>
              <a:ahLst/>
              <a:cxnLst/>
              <a:rect l="l" t="t" r="r" b="b"/>
              <a:pathLst>
                <a:path w="7493" h="7205" extrusionOk="0">
                  <a:moveTo>
                    <a:pt x="7493" y="0"/>
                  </a:moveTo>
                  <a:lnTo>
                    <a:pt x="6340" y="193"/>
                  </a:lnTo>
                  <a:lnTo>
                    <a:pt x="3891" y="721"/>
                  </a:lnTo>
                  <a:lnTo>
                    <a:pt x="2546" y="1009"/>
                  </a:lnTo>
                  <a:lnTo>
                    <a:pt x="1346" y="1297"/>
                  </a:lnTo>
                  <a:lnTo>
                    <a:pt x="481" y="1537"/>
                  </a:lnTo>
                  <a:lnTo>
                    <a:pt x="193" y="1681"/>
                  </a:lnTo>
                  <a:lnTo>
                    <a:pt x="97" y="1777"/>
                  </a:lnTo>
                  <a:lnTo>
                    <a:pt x="49" y="1873"/>
                  </a:lnTo>
                  <a:lnTo>
                    <a:pt x="1" y="2114"/>
                  </a:lnTo>
                  <a:lnTo>
                    <a:pt x="1" y="2786"/>
                  </a:lnTo>
                  <a:lnTo>
                    <a:pt x="49" y="3698"/>
                  </a:lnTo>
                  <a:lnTo>
                    <a:pt x="97" y="4659"/>
                  </a:lnTo>
                  <a:lnTo>
                    <a:pt x="241" y="5619"/>
                  </a:lnTo>
                  <a:lnTo>
                    <a:pt x="385" y="6436"/>
                  </a:lnTo>
                  <a:lnTo>
                    <a:pt x="529" y="6964"/>
                  </a:lnTo>
                  <a:lnTo>
                    <a:pt x="625" y="7156"/>
                  </a:lnTo>
                  <a:lnTo>
                    <a:pt x="721" y="7204"/>
                  </a:lnTo>
                  <a:lnTo>
                    <a:pt x="1105" y="7108"/>
                  </a:lnTo>
                  <a:lnTo>
                    <a:pt x="1874" y="6916"/>
                  </a:lnTo>
                  <a:lnTo>
                    <a:pt x="3939" y="6292"/>
                  </a:lnTo>
                  <a:lnTo>
                    <a:pt x="6772" y="5427"/>
                  </a:lnTo>
                  <a:lnTo>
                    <a:pt x="74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71"/>
            <p:cNvSpPr/>
            <p:nvPr/>
          </p:nvSpPr>
          <p:spPr>
            <a:xfrm>
              <a:off x="2181925" y="1234225"/>
              <a:ext cx="187325" cy="180125"/>
            </a:xfrm>
            <a:custGeom>
              <a:avLst/>
              <a:gdLst/>
              <a:ahLst/>
              <a:cxnLst/>
              <a:rect l="l" t="t" r="r" b="b"/>
              <a:pathLst>
                <a:path w="7493" h="7205" fill="none" extrusionOk="0">
                  <a:moveTo>
                    <a:pt x="7493" y="0"/>
                  </a:moveTo>
                  <a:lnTo>
                    <a:pt x="7493" y="0"/>
                  </a:lnTo>
                  <a:lnTo>
                    <a:pt x="6340" y="193"/>
                  </a:lnTo>
                  <a:lnTo>
                    <a:pt x="3891" y="721"/>
                  </a:lnTo>
                  <a:lnTo>
                    <a:pt x="2546" y="1009"/>
                  </a:lnTo>
                  <a:lnTo>
                    <a:pt x="1346" y="1297"/>
                  </a:lnTo>
                  <a:lnTo>
                    <a:pt x="481" y="1537"/>
                  </a:lnTo>
                  <a:lnTo>
                    <a:pt x="193" y="1681"/>
                  </a:lnTo>
                  <a:lnTo>
                    <a:pt x="97" y="1777"/>
                  </a:lnTo>
                  <a:lnTo>
                    <a:pt x="97" y="1777"/>
                  </a:lnTo>
                  <a:lnTo>
                    <a:pt x="49" y="1873"/>
                  </a:lnTo>
                  <a:lnTo>
                    <a:pt x="1" y="2114"/>
                  </a:lnTo>
                  <a:lnTo>
                    <a:pt x="1" y="2786"/>
                  </a:lnTo>
                  <a:lnTo>
                    <a:pt x="49" y="3698"/>
                  </a:lnTo>
                  <a:lnTo>
                    <a:pt x="97" y="4659"/>
                  </a:lnTo>
                  <a:lnTo>
                    <a:pt x="241" y="5619"/>
                  </a:lnTo>
                  <a:lnTo>
                    <a:pt x="385" y="6436"/>
                  </a:lnTo>
                  <a:lnTo>
                    <a:pt x="529" y="6964"/>
                  </a:lnTo>
                  <a:lnTo>
                    <a:pt x="625" y="7156"/>
                  </a:lnTo>
                  <a:lnTo>
                    <a:pt x="721" y="7204"/>
                  </a:lnTo>
                  <a:lnTo>
                    <a:pt x="721" y="7204"/>
                  </a:lnTo>
                  <a:lnTo>
                    <a:pt x="1105" y="7108"/>
                  </a:lnTo>
                  <a:lnTo>
                    <a:pt x="1874" y="6916"/>
                  </a:lnTo>
                  <a:lnTo>
                    <a:pt x="3939" y="6292"/>
                  </a:lnTo>
                  <a:lnTo>
                    <a:pt x="6772" y="5427"/>
                  </a:lnTo>
                  <a:lnTo>
                    <a:pt x="7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71"/>
            <p:cNvSpPr/>
            <p:nvPr/>
          </p:nvSpPr>
          <p:spPr>
            <a:xfrm>
              <a:off x="2359625" y="1596825"/>
              <a:ext cx="366225" cy="220925"/>
            </a:xfrm>
            <a:custGeom>
              <a:avLst/>
              <a:gdLst/>
              <a:ahLst/>
              <a:cxnLst/>
              <a:rect l="l" t="t" r="r" b="b"/>
              <a:pathLst>
                <a:path w="14649" h="8837" extrusionOk="0">
                  <a:moveTo>
                    <a:pt x="1" y="0"/>
                  </a:moveTo>
                  <a:lnTo>
                    <a:pt x="577" y="1297"/>
                  </a:lnTo>
                  <a:lnTo>
                    <a:pt x="1153" y="2593"/>
                  </a:lnTo>
                  <a:lnTo>
                    <a:pt x="1970" y="4082"/>
                  </a:lnTo>
                  <a:lnTo>
                    <a:pt x="2402" y="4899"/>
                  </a:lnTo>
                  <a:lnTo>
                    <a:pt x="2882" y="5667"/>
                  </a:lnTo>
                  <a:lnTo>
                    <a:pt x="3362" y="6387"/>
                  </a:lnTo>
                  <a:lnTo>
                    <a:pt x="3843" y="7060"/>
                  </a:lnTo>
                  <a:lnTo>
                    <a:pt x="4371" y="7684"/>
                  </a:lnTo>
                  <a:lnTo>
                    <a:pt x="4851" y="8164"/>
                  </a:lnTo>
                  <a:lnTo>
                    <a:pt x="5379" y="8549"/>
                  </a:lnTo>
                  <a:lnTo>
                    <a:pt x="5619" y="8693"/>
                  </a:lnTo>
                  <a:lnTo>
                    <a:pt x="5860" y="8741"/>
                  </a:lnTo>
                  <a:lnTo>
                    <a:pt x="6100" y="8837"/>
                  </a:lnTo>
                  <a:lnTo>
                    <a:pt x="6340" y="8837"/>
                  </a:lnTo>
                  <a:lnTo>
                    <a:pt x="6916" y="8789"/>
                  </a:lnTo>
                  <a:lnTo>
                    <a:pt x="7444" y="8693"/>
                  </a:lnTo>
                  <a:lnTo>
                    <a:pt x="7973" y="8452"/>
                  </a:lnTo>
                  <a:lnTo>
                    <a:pt x="8549" y="8164"/>
                  </a:lnTo>
                  <a:lnTo>
                    <a:pt x="9125" y="7828"/>
                  </a:lnTo>
                  <a:lnTo>
                    <a:pt x="9654" y="7444"/>
                  </a:lnTo>
                  <a:lnTo>
                    <a:pt x="10134" y="7012"/>
                  </a:lnTo>
                  <a:lnTo>
                    <a:pt x="11094" y="6195"/>
                  </a:lnTo>
                  <a:lnTo>
                    <a:pt x="11815" y="5475"/>
                  </a:lnTo>
                  <a:lnTo>
                    <a:pt x="12487" y="4707"/>
                  </a:lnTo>
                  <a:lnTo>
                    <a:pt x="12823" y="5043"/>
                  </a:lnTo>
                  <a:lnTo>
                    <a:pt x="13496" y="5715"/>
                  </a:lnTo>
                  <a:lnTo>
                    <a:pt x="13880" y="6003"/>
                  </a:lnTo>
                  <a:lnTo>
                    <a:pt x="14216" y="6243"/>
                  </a:lnTo>
                  <a:lnTo>
                    <a:pt x="14360" y="6291"/>
                  </a:lnTo>
                  <a:lnTo>
                    <a:pt x="14504" y="6339"/>
                  </a:lnTo>
                  <a:lnTo>
                    <a:pt x="14600" y="6291"/>
                  </a:lnTo>
                  <a:lnTo>
                    <a:pt x="14648" y="6195"/>
                  </a:lnTo>
                  <a:lnTo>
                    <a:pt x="14648" y="6099"/>
                  </a:lnTo>
                  <a:lnTo>
                    <a:pt x="14600" y="5907"/>
                  </a:lnTo>
                  <a:lnTo>
                    <a:pt x="14360" y="5379"/>
                  </a:lnTo>
                  <a:lnTo>
                    <a:pt x="13976" y="4755"/>
                  </a:lnTo>
                  <a:lnTo>
                    <a:pt x="13544" y="4082"/>
                  </a:lnTo>
                  <a:lnTo>
                    <a:pt x="12727" y="2930"/>
                  </a:lnTo>
                  <a:lnTo>
                    <a:pt x="12343" y="2449"/>
                  </a:lnTo>
                  <a:lnTo>
                    <a:pt x="7685" y="5235"/>
                  </a:lnTo>
                  <a:lnTo>
                    <a:pt x="6052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71"/>
            <p:cNvSpPr/>
            <p:nvPr/>
          </p:nvSpPr>
          <p:spPr>
            <a:xfrm>
              <a:off x="2359625" y="1596825"/>
              <a:ext cx="366225" cy="220925"/>
            </a:xfrm>
            <a:custGeom>
              <a:avLst/>
              <a:gdLst/>
              <a:ahLst/>
              <a:cxnLst/>
              <a:rect l="l" t="t" r="r" b="b"/>
              <a:pathLst>
                <a:path w="14649" h="88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577" y="1297"/>
                  </a:lnTo>
                  <a:lnTo>
                    <a:pt x="1153" y="2593"/>
                  </a:lnTo>
                  <a:lnTo>
                    <a:pt x="1970" y="4082"/>
                  </a:lnTo>
                  <a:lnTo>
                    <a:pt x="2402" y="4899"/>
                  </a:lnTo>
                  <a:lnTo>
                    <a:pt x="2882" y="5667"/>
                  </a:lnTo>
                  <a:lnTo>
                    <a:pt x="3362" y="6387"/>
                  </a:lnTo>
                  <a:lnTo>
                    <a:pt x="3843" y="7060"/>
                  </a:lnTo>
                  <a:lnTo>
                    <a:pt x="4371" y="7684"/>
                  </a:lnTo>
                  <a:lnTo>
                    <a:pt x="4851" y="8164"/>
                  </a:lnTo>
                  <a:lnTo>
                    <a:pt x="5379" y="8549"/>
                  </a:lnTo>
                  <a:lnTo>
                    <a:pt x="5619" y="8693"/>
                  </a:lnTo>
                  <a:lnTo>
                    <a:pt x="5860" y="8741"/>
                  </a:lnTo>
                  <a:lnTo>
                    <a:pt x="5860" y="8741"/>
                  </a:lnTo>
                  <a:lnTo>
                    <a:pt x="6100" y="8837"/>
                  </a:lnTo>
                  <a:lnTo>
                    <a:pt x="6340" y="8837"/>
                  </a:lnTo>
                  <a:lnTo>
                    <a:pt x="6916" y="8789"/>
                  </a:lnTo>
                  <a:lnTo>
                    <a:pt x="7444" y="8693"/>
                  </a:lnTo>
                  <a:lnTo>
                    <a:pt x="7973" y="8452"/>
                  </a:lnTo>
                  <a:lnTo>
                    <a:pt x="8549" y="8164"/>
                  </a:lnTo>
                  <a:lnTo>
                    <a:pt x="9125" y="7828"/>
                  </a:lnTo>
                  <a:lnTo>
                    <a:pt x="9654" y="7444"/>
                  </a:lnTo>
                  <a:lnTo>
                    <a:pt x="10134" y="7012"/>
                  </a:lnTo>
                  <a:lnTo>
                    <a:pt x="11094" y="6195"/>
                  </a:lnTo>
                  <a:lnTo>
                    <a:pt x="11815" y="5475"/>
                  </a:lnTo>
                  <a:lnTo>
                    <a:pt x="12487" y="4707"/>
                  </a:lnTo>
                  <a:lnTo>
                    <a:pt x="12487" y="4707"/>
                  </a:lnTo>
                  <a:lnTo>
                    <a:pt x="12823" y="5043"/>
                  </a:lnTo>
                  <a:lnTo>
                    <a:pt x="13496" y="5715"/>
                  </a:lnTo>
                  <a:lnTo>
                    <a:pt x="13880" y="6003"/>
                  </a:lnTo>
                  <a:lnTo>
                    <a:pt x="14216" y="6243"/>
                  </a:lnTo>
                  <a:lnTo>
                    <a:pt x="14360" y="6291"/>
                  </a:lnTo>
                  <a:lnTo>
                    <a:pt x="14504" y="6339"/>
                  </a:lnTo>
                  <a:lnTo>
                    <a:pt x="14600" y="6291"/>
                  </a:lnTo>
                  <a:lnTo>
                    <a:pt x="14648" y="6195"/>
                  </a:lnTo>
                  <a:lnTo>
                    <a:pt x="14648" y="6195"/>
                  </a:lnTo>
                  <a:lnTo>
                    <a:pt x="14648" y="6099"/>
                  </a:lnTo>
                  <a:lnTo>
                    <a:pt x="14600" y="5907"/>
                  </a:lnTo>
                  <a:lnTo>
                    <a:pt x="14360" y="5379"/>
                  </a:lnTo>
                  <a:lnTo>
                    <a:pt x="13976" y="4755"/>
                  </a:lnTo>
                  <a:lnTo>
                    <a:pt x="13544" y="4082"/>
                  </a:lnTo>
                  <a:lnTo>
                    <a:pt x="12727" y="2930"/>
                  </a:lnTo>
                  <a:lnTo>
                    <a:pt x="12343" y="2449"/>
                  </a:lnTo>
                  <a:lnTo>
                    <a:pt x="7685" y="5235"/>
                  </a:lnTo>
                  <a:lnTo>
                    <a:pt x="6052" y="124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71"/>
            <p:cNvSpPr/>
            <p:nvPr/>
          </p:nvSpPr>
          <p:spPr>
            <a:xfrm>
              <a:off x="2240775" y="1553600"/>
              <a:ext cx="252150" cy="421425"/>
            </a:xfrm>
            <a:custGeom>
              <a:avLst/>
              <a:gdLst/>
              <a:ahLst/>
              <a:cxnLst/>
              <a:rect l="l" t="t" r="r" b="b"/>
              <a:pathLst>
                <a:path w="10086" h="16857" extrusionOk="0">
                  <a:moveTo>
                    <a:pt x="720" y="0"/>
                  </a:moveTo>
                  <a:lnTo>
                    <a:pt x="432" y="1729"/>
                  </a:lnTo>
                  <a:lnTo>
                    <a:pt x="240" y="3554"/>
                  </a:lnTo>
                  <a:lnTo>
                    <a:pt x="48" y="5667"/>
                  </a:lnTo>
                  <a:lnTo>
                    <a:pt x="0" y="6772"/>
                  </a:lnTo>
                  <a:lnTo>
                    <a:pt x="0" y="7828"/>
                  </a:lnTo>
                  <a:lnTo>
                    <a:pt x="48" y="8885"/>
                  </a:lnTo>
                  <a:lnTo>
                    <a:pt x="144" y="9845"/>
                  </a:lnTo>
                  <a:lnTo>
                    <a:pt x="288" y="10710"/>
                  </a:lnTo>
                  <a:lnTo>
                    <a:pt x="432" y="11046"/>
                  </a:lnTo>
                  <a:lnTo>
                    <a:pt x="528" y="11382"/>
                  </a:lnTo>
                  <a:lnTo>
                    <a:pt x="672" y="11718"/>
                  </a:lnTo>
                  <a:lnTo>
                    <a:pt x="865" y="11958"/>
                  </a:lnTo>
                  <a:lnTo>
                    <a:pt x="1057" y="12151"/>
                  </a:lnTo>
                  <a:lnTo>
                    <a:pt x="1297" y="12295"/>
                  </a:lnTo>
                  <a:lnTo>
                    <a:pt x="2305" y="12775"/>
                  </a:lnTo>
                  <a:lnTo>
                    <a:pt x="3458" y="13207"/>
                  </a:lnTo>
                  <a:lnTo>
                    <a:pt x="4658" y="13591"/>
                  </a:lnTo>
                  <a:lnTo>
                    <a:pt x="5859" y="13927"/>
                  </a:lnTo>
                  <a:lnTo>
                    <a:pt x="7780" y="14456"/>
                  </a:lnTo>
                  <a:lnTo>
                    <a:pt x="8597" y="14648"/>
                  </a:lnTo>
                  <a:lnTo>
                    <a:pt x="8693" y="15032"/>
                  </a:lnTo>
                  <a:lnTo>
                    <a:pt x="8981" y="15896"/>
                  </a:lnTo>
                  <a:lnTo>
                    <a:pt x="9173" y="16281"/>
                  </a:lnTo>
                  <a:lnTo>
                    <a:pt x="9365" y="16617"/>
                  </a:lnTo>
                  <a:lnTo>
                    <a:pt x="9461" y="16761"/>
                  </a:lnTo>
                  <a:lnTo>
                    <a:pt x="9557" y="16809"/>
                  </a:lnTo>
                  <a:lnTo>
                    <a:pt x="9653" y="16857"/>
                  </a:lnTo>
                  <a:lnTo>
                    <a:pt x="9749" y="16809"/>
                  </a:lnTo>
                  <a:lnTo>
                    <a:pt x="9845" y="16665"/>
                  </a:lnTo>
                  <a:lnTo>
                    <a:pt x="9893" y="16473"/>
                  </a:lnTo>
                  <a:lnTo>
                    <a:pt x="9989" y="15800"/>
                  </a:lnTo>
                  <a:lnTo>
                    <a:pt x="10037" y="14936"/>
                  </a:lnTo>
                  <a:lnTo>
                    <a:pt x="10085" y="14024"/>
                  </a:lnTo>
                  <a:lnTo>
                    <a:pt x="10037" y="12295"/>
                  </a:lnTo>
                  <a:lnTo>
                    <a:pt x="10037" y="11526"/>
                  </a:lnTo>
                  <a:lnTo>
                    <a:pt x="9269" y="11334"/>
                  </a:lnTo>
                  <a:lnTo>
                    <a:pt x="7492" y="10806"/>
                  </a:lnTo>
                  <a:lnTo>
                    <a:pt x="6531" y="10470"/>
                  </a:lnTo>
                  <a:lnTo>
                    <a:pt x="5667" y="10133"/>
                  </a:lnTo>
                  <a:lnTo>
                    <a:pt x="5283" y="9941"/>
                  </a:lnTo>
                  <a:lnTo>
                    <a:pt x="4995" y="9749"/>
                  </a:lnTo>
                  <a:lnTo>
                    <a:pt x="4755" y="9557"/>
                  </a:lnTo>
                  <a:lnTo>
                    <a:pt x="4610" y="9365"/>
                  </a:lnTo>
                  <a:lnTo>
                    <a:pt x="4562" y="9125"/>
                  </a:lnTo>
                  <a:lnTo>
                    <a:pt x="4514" y="8789"/>
                  </a:lnTo>
                  <a:lnTo>
                    <a:pt x="4466" y="7732"/>
                  </a:lnTo>
                  <a:lnTo>
                    <a:pt x="4514" y="6484"/>
                  </a:lnTo>
                  <a:lnTo>
                    <a:pt x="4610" y="5091"/>
                  </a:lnTo>
                  <a:lnTo>
                    <a:pt x="4803" y="2594"/>
                  </a:lnTo>
                  <a:lnTo>
                    <a:pt x="4899" y="1537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71"/>
            <p:cNvSpPr/>
            <p:nvPr/>
          </p:nvSpPr>
          <p:spPr>
            <a:xfrm>
              <a:off x="2240775" y="1553600"/>
              <a:ext cx="252150" cy="421425"/>
            </a:xfrm>
            <a:custGeom>
              <a:avLst/>
              <a:gdLst/>
              <a:ahLst/>
              <a:cxnLst/>
              <a:rect l="l" t="t" r="r" b="b"/>
              <a:pathLst>
                <a:path w="10086" h="16857" fill="none" extrusionOk="0">
                  <a:moveTo>
                    <a:pt x="720" y="0"/>
                  </a:moveTo>
                  <a:lnTo>
                    <a:pt x="720" y="0"/>
                  </a:lnTo>
                  <a:lnTo>
                    <a:pt x="432" y="1729"/>
                  </a:lnTo>
                  <a:lnTo>
                    <a:pt x="240" y="3554"/>
                  </a:lnTo>
                  <a:lnTo>
                    <a:pt x="48" y="5667"/>
                  </a:lnTo>
                  <a:lnTo>
                    <a:pt x="0" y="6772"/>
                  </a:lnTo>
                  <a:lnTo>
                    <a:pt x="0" y="7828"/>
                  </a:lnTo>
                  <a:lnTo>
                    <a:pt x="48" y="8885"/>
                  </a:lnTo>
                  <a:lnTo>
                    <a:pt x="144" y="9845"/>
                  </a:lnTo>
                  <a:lnTo>
                    <a:pt x="288" y="10710"/>
                  </a:lnTo>
                  <a:lnTo>
                    <a:pt x="432" y="11046"/>
                  </a:lnTo>
                  <a:lnTo>
                    <a:pt x="528" y="11382"/>
                  </a:lnTo>
                  <a:lnTo>
                    <a:pt x="672" y="11718"/>
                  </a:lnTo>
                  <a:lnTo>
                    <a:pt x="865" y="11958"/>
                  </a:lnTo>
                  <a:lnTo>
                    <a:pt x="1057" y="12151"/>
                  </a:lnTo>
                  <a:lnTo>
                    <a:pt x="1297" y="12295"/>
                  </a:lnTo>
                  <a:lnTo>
                    <a:pt x="1297" y="12295"/>
                  </a:lnTo>
                  <a:lnTo>
                    <a:pt x="2305" y="12775"/>
                  </a:lnTo>
                  <a:lnTo>
                    <a:pt x="3458" y="13207"/>
                  </a:lnTo>
                  <a:lnTo>
                    <a:pt x="4658" y="13591"/>
                  </a:lnTo>
                  <a:lnTo>
                    <a:pt x="5859" y="13927"/>
                  </a:lnTo>
                  <a:lnTo>
                    <a:pt x="7780" y="14456"/>
                  </a:lnTo>
                  <a:lnTo>
                    <a:pt x="8597" y="14648"/>
                  </a:lnTo>
                  <a:lnTo>
                    <a:pt x="8597" y="14648"/>
                  </a:lnTo>
                  <a:lnTo>
                    <a:pt x="8693" y="15032"/>
                  </a:lnTo>
                  <a:lnTo>
                    <a:pt x="8981" y="15896"/>
                  </a:lnTo>
                  <a:lnTo>
                    <a:pt x="9173" y="16281"/>
                  </a:lnTo>
                  <a:lnTo>
                    <a:pt x="9365" y="16617"/>
                  </a:lnTo>
                  <a:lnTo>
                    <a:pt x="9461" y="16761"/>
                  </a:lnTo>
                  <a:lnTo>
                    <a:pt x="9557" y="16809"/>
                  </a:lnTo>
                  <a:lnTo>
                    <a:pt x="9653" y="16857"/>
                  </a:lnTo>
                  <a:lnTo>
                    <a:pt x="9749" y="16809"/>
                  </a:lnTo>
                  <a:lnTo>
                    <a:pt x="9749" y="16809"/>
                  </a:lnTo>
                  <a:lnTo>
                    <a:pt x="9845" y="16665"/>
                  </a:lnTo>
                  <a:lnTo>
                    <a:pt x="9893" y="16473"/>
                  </a:lnTo>
                  <a:lnTo>
                    <a:pt x="9989" y="15800"/>
                  </a:lnTo>
                  <a:lnTo>
                    <a:pt x="10037" y="14936"/>
                  </a:lnTo>
                  <a:lnTo>
                    <a:pt x="10085" y="14024"/>
                  </a:lnTo>
                  <a:lnTo>
                    <a:pt x="10037" y="12295"/>
                  </a:lnTo>
                  <a:lnTo>
                    <a:pt x="10037" y="11526"/>
                  </a:lnTo>
                  <a:lnTo>
                    <a:pt x="10037" y="11526"/>
                  </a:lnTo>
                  <a:lnTo>
                    <a:pt x="9269" y="11334"/>
                  </a:lnTo>
                  <a:lnTo>
                    <a:pt x="7492" y="10806"/>
                  </a:lnTo>
                  <a:lnTo>
                    <a:pt x="6531" y="10470"/>
                  </a:lnTo>
                  <a:lnTo>
                    <a:pt x="5667" y="10133"/>
                  </a:lnTo>
                  <a:lnTo>
                    <a:pt x="5283" y="9941"/>
                  </a:lnTo>
                  <a:lnTo>
                    <a:pt x="4995" y="9749"/>
                  </a:lnTo>
                  <a:lnTo>
                    <a:pt x="4755" y="9557"/>
                  </a:lnTo>
                  <a:lnTo>
                    <a:pt x="4610" y="9365"/>
                  </a:lnTo>
                  <a:lnTo>
                    <a:pt x="4610" y="9365"/>
                  </a:lnTo>
                  <a:lnTo>
                    <a:pt x="4562" y="9125"/>
                  </a:lnTo>
                  <a:lnTo>
                    <a:pt x="4514" y="8789"/>
                  </a:lnTo>
                  <a:lnTo>
                    <a:pt x="4466" y="7732"/>
                  </a:lnTo>
                  <a:lnTo>
                    <a:pt x="4514" y="6484"/>
                  </a:lnTo>
                  <a:lnTo>
                    <a:pt x="4610" y="5091"/>
                  </a:lnTo>
                  <a:lnTo>
                    <a:pt x="4803" y="2594"/>
                  </a:lnTo>
                  <a:lnTo>
                    <a:pt x="4899" y="1537"/>
                  </a:lnTo>
                  <a:lnTo>
                    <a:pt x="7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71"/>
            <p:cNvSpPr/>
            <p:nvPr/>
          </p:nvSpPr>
          <p:spPr>
            <a:xfrm>
              <a:off x="2231150" y="1574000"/>
              <a:ext cx="432250" cy="345800"/>
            </a:xfrm>
            <a:custGeom>
              <a:avLst/>
              <a:gdLst/>
              <a:ahLst/>
              <a:cxnLst/>
              <a:rect l="l" t="t" r="r" b="b"/>
              <a:pathLst>
                <a:path w="17290" h="13832" extrusionOk="0">
                  <a:moveTo>
                    <a:pt x="673" y="1"/>
                  </a:moveTo>
                  <a:lnTo>
                    <a:pt x="481" y="1585"/>
                  </a:lnTo>
                  <a:lnTo>
                    <a:pt x="289" y="3218"/>
                  </a:lnTo>
                  <a:lnTo>
                    <a:pt x="97" y="5139"/>
                  </a:lnTo>
                  <a:lnTo>
                    <a:pt x="49" y="6148"/>
                  </a:lnTo>
                  <a:lnTo>
                    <a:pt x="1" y="7156"/>
                  </a:lnTo>
                  <a:lnTo>
                    <a:pt x="1" y="8069"/>
                  </a:lnTo>
                  <a:lnTo>
                    <a:pt x="49" y="8981"/>
                  </a:lnTo>
                  <a:lnTo>
                    <a:pt x="145" y="9750"/>
                  </a:lnTo>
                  <a:lnTo>
                    <a:pt x="337" y="10470"/>
                  </a:lnTo>
                  <a:lnTo>
                    <a:pt x="433" y="10758"/>
                  </a:lnTo>
                  <a:lnTo>
                    <a:pt x="529" y="10998"/>
                  </a:lnTo>
                  <a:lnTo>
                    <a:pt x="673" y="11190"/>
                  </a:lnTo>
                  <a:lnTo>
                    <a:pt x="865" y="11335"/>
                  </a:lnTo>
                  <a:lnTo>
                    <a:pt x="1201" y="11623"/>
                  </a:lnTo>
                  <a:lnTo>
                    <a:pt x="1682" y="11863"/>
                  </a:lnTo>
                  <a:lnTo>
                    <a:pt x="2162" y="12103"/>
                  </a:lnTo>
                  <a:lnTo>
                    <a:pt x="2738" y="12343"/>
                  </a:lnTo>
                  <a:lnTo>
                    <a:pt x="3891" y="12775"/>
                  </a:lnTo>
                  <a:lnTo>
                    <a:pt x="5092" y="13111"/>
                  </a:lnTo>
                  <a:lnTo>
                    <a:pt x="6196" y="13448"/>
                  </a:lnTo>
                  <a:lnTo>
                    <a:pt x="7109" y="13640"/>
                  </a:lnTo>
                  <a:lnTo>
                    <a:pt x="7973" y="13832"/>
                  </a:lnTo>
                  <a:lnTo>
                    <a:pt x="8453" y="9894"/>
                  </a:lnTo>
                  <a:lnTo>
                    <a:pt x="7925" y="9750"/>
                  </a:lnTo>
                  <a:lnTo>
                    <a:pt x="6724" y="9269"/>
                  </a:lnTo>
                  <a:lnTo>
                    <a:pt x="6100" y="8981"/>
                  </a:lnTo>
                  <a:lnTo>
                    <a:pt x="5572" y="8645"/>
                  </a:lnTo>
                  <a:lnTo>
                    <a:pt x="5380" y="8453"/>
                  </a:lnTo>
                  <a:lnTo>
                    <a:pt x="5188" y="8309"/>
                  </a:lnTo>
                  <a:lnTo>
                    <a:pt x="5092" y="8117"/>
                  </a:lnTo>
                  <a:lnTo>
                    <a:pt x="5043" y="7973"/>
                  </a:lnTo>
                  <a:lnTo>
                    <a:pt x="5236" y="5043"/>
                  </a:lnTo>
                  <a:lnTo>
                    <a:pt x="5428" y="2786"/>
                  </a:lnTo>
                  <a:lnTo>
                    <a:pt x="5860" y="3891"/>
                  </a:lnTo>
                  <a:lnTo>
                    <a:pt x="6388" y="4995"/>
                  </a:lnTo>
                  <a:lnTo>
                    <a:pt x="7013" y="6292"/>
                  </a:lnTo>
                  <a:lnTo>
                    <a:pt x="7397" y="6964"/>
                  </a:lnTo>
                  <a:lnTo>
                    <a:pt x="7829" y="7589"/>
                  </a:lnTo>
                  <a:lnTo>
                    <a:pt x="8261" y="8213"/>
                  </a:lnTo>
                  <a:lnTo>
                    <a:pt x="8693" y="8789"/>
                  </a:lnTo>
                  <a:lnTo>
                    <a:pt x="9174" y="9269"/>
                  </a:lnTo>
                  <a:lnTo>
                    <a:pt x="9654" y="9654"/>
                  </a:lnTo>
                  <a:lnTo>
                    <a:pt x="9942" y="9798"/>
                  </a:lnTo>
                  <a:lnTo>
                    <a:pt x="10182" y="9894"/>
                  </a:lnTo>
                  <a:lnTo>
                    <a:pt x="10422" y="9990"/>
                  </a:lnTo>
                  <a:lnTo>
                    <a:pt x="10710" y="10038"/>
                  </a:lnTo>
                  <a:lnTo>
                    <a:pt x="11239" y="10086"/>
                  </a:lnTo>
                  <a:lnTo>
                    <a:pt x="11767" y="9990"/>
                  </a:lnTo>
                  <a:lnTo>
                    <a:pt x="12295" y="9846"/>
                  </a:lnTo>
                  <a:lnTo>
                    <a:pt x="12872" y="9654"/>
                  </a:lnTo>
                  <a:lnTo>
                    <a:pt x="13448" y="9414"/>
                  </a:lnTo>
                  <a:lnTo>
                    <a:pt x="13976" y="9125"/>
                  </a:lnTo>
                  <a:lnTo>
                    <a:pt x="15033" y="8501"/>
                  </a:lnTo>
                  <a:lnTo>
                    <a:pt x="15945" y="7829"/>
                  </a:lnTo>
                  <a:lnTo>
                    <a:pt x="16666" y="7252"/>
                  </a:lnTo>
                  <a:lnTo>
                    <a:pt x="17290" y="6676"/>
                  </a:lnTo>
                  <a:lnTo>
                    <a:pt x="16089" y="4035"/>
                  </a:lnTo>
                  <a:lnTo>
                    <a:pt x="12968" y="5764"/>
                  </a:lnTo>
                  <a:lnTo>
                    <a:pt x="11575" y="297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71"/>
            <p:cNvSpPr/>
            <p:nvPr/>
          </p:nvSpPr>
          <p:spPr>
            <a:xfrm>
              <a:off x="2231150" y="1574000"/>
              <a:ext cx="432250" cy="345800"/>
            </a:xfrm>
            <a:custGeom>
              <a:avLst/>
              <a:gdLst/>
              <a:ahLst/>
              <a:cxnLst/>
              <a:rect l="l" t="t" r="r" b="b"/>
              <a:pathLst>
                <a:path w="17290" h="13832" fill="none" extrusionOk="0">
                  <a:moveTo>
                    <a:pt x="673" y="1"/>
                  </a:moveTo>
                  <a:lnTo>
                    <a:pt x="673" y="1"/>
                  </a:lnTo>
                  <a:lnTo>
                    <a:pt x="481" y="1585"/>
                  </a:lnTo>
                  <a:lnTo>
                    <a:pt x="289" y="3218"/>
                  </a:lnTo>
                  <a:lnTo>
                    <a:pt x="97" y="5139"/>
                  </a:lnTo>
                  <a:lnTo>
                    <a:pt x="49" y="6148"/>
                  </a:lnTo>
                  <a:lnTo>
                    <a:pt x="1" y="7156"/>
                  </a:lnTo>
                  <a:lnTo>
                    <a:pt x="1" y="8069"/>
                  </a:lnTo>
                  <a:lnTo>
                    <a:pt x="49" y="8981"/>
                  </a:lnTo>
                  <a:lnTo>
                    <a:pt x="145" y="9750"/>
                  </a:lnTo>
                  <a:lnTo>
                    <a:pt x="337" y="10470"/>
                  </a:lnTo>
                  <a:lnTo>
                    <a:pt x="433" y="10758"/>
                  </a:lnTo>
                  <a:lnTo>
                    <a:pt x="529" y="10998"/>
                  </a:lnTo>
                  <a:lnTo>
                    <a:pt x="673" y="11190"/>
                  </a:lnTo>
                  <a:lnTo>
                    <a:pt x="865" y="11335"/>
                  </a:lnTo>
                  <a:lnTo>
                    <a:pt x="865" y="11335"/>
                  </a:lnTo>
                  <a:lnTo>
                    <a:pt x="1201" y="11623"/>
                  </a:lnTo>
                  <a:lnTo>
                    <a:pt x="1682" y="11863"/>
                  </a:lnTo>
                  <a:lnTo>
                    <a:pt x="2162" y="12103"/>
                  </a:lnTo>
                  <a:lnTo>
                    <a:pt x="2738" y="12343"/>
                  </a:lnTo>
                  <a:lnTo>
                    <a:pt x="3891" y="12775"/>
                  </a:lnTo>
                  <a:lnTo>
                    <a:pt x="5092" y="13111"/>
                  </a:lnTo>
                  <a:lnTo>
                    <a:pt x="6196" y="13448"/>
                  </a:lnTo>
                  <a:lnTo>
                    <a:pt x="7109" y="13640"/>
                  </a:lnTo>
                  <a:lnTo>
                    <a:pt x="7973" y="13832"/>
                  </a:lnTo>
                  <a:lnTo>
                    <a:pt x="8453" y="9894"/>
                  </a:lnTo>
                  <a:lnTo>
                    <a:pt x="8453" y="9894"/>
                  </a:lnTo>
                  <a:lnTo>
                    <a:pt x="7925" y="9750"/>
                  </a:lnTo>
                  <a:lnTo>
                    <a:pt x="6724" y="9269"/>
                  </a:lnTo>
                  <a:lnTo>
                    <a:pt x="6100" y="8981"/>
                  </a:lnTo>
                  <a:lnTo>
                    <a:pt x="5572" y="8645"/>
                  </a:lnTo>
                  <a:lnTo>
                    <a:pt x="5380" y="8453"/>
                  </a:lnTo>
                  <a:lnTo>
                    <a:pt x="5188" y="8309"/>
                  </a:lnTo>
                  <a:lnTo>
                    <a:pt x="5092" y="8117"/>
                  </a:lnTo>
                  <a:lnTo>
                    <a:pt x="5043" y="7973"/>
                  </a:lnTo>
                  <a:lnTo>
                    <a:pt x="5043" y="7973"/>
                  </a:lnTo>
                  <a:lnTo>
                    <a:pt x="5236" y="5043"/>
                  </a:lnTo>
                  <a:lnTo>
                    <a:pt x="5428" y="2786"/>
                  </a:lnTo>
                  <a:lnTo>
                    <a:pt x="5428" y="2786"/>
                  </a:lnTo>
                  <a:lnTo>
                    <a:pt x="5860" y="3891"/>
                  </a:lnTo>
                  <a:lnTo>
                    <a:pt x="6388" y="4995"/>
                  </a:lnTo>
                  <a:lnTo>
                    <a:pt x="7013" y="6292"/>
                  </a:lnTo>
                  <a:lnTo>
                    <a:pt x="7397" y="6964"/>
                  </a:lnTo>
                  <a:lnTo>
                    <a:pt x="7829" y="7589"/>
                  </a:lnTo>
                  <a:lnTo>
                    <a:pt x="8261" y="8213"/>
                  </a:lnTo>
                  <a:lnTo>
                    <a:pt x="8693" y="8789"/>
                  </a:lnTo>
                  <a:lnTo>
                    <a:pt x="9174" y="9269"/>
                  </a:lnTo>
                  <a:lnTo>
                    <a:pt x="9654" y="9654"/>
                  </a:lnTo>
                  <a:lnTo>
                    <a:pt x="9942" y="9798"/>
                  </a:lnTo>
                  <a:lnTo>
                    <a:pt x="10182" y="9894"/>
                  </a:lnTo>
                  <a:lnTo>
                    <a:pt x="10422" y="9990"/>
                  </a:lnTo>
                  <a:lnTo>
                    <a:pt x="10710" y="10038"/>
                  </a:lnTo>
                  <a:lnTo>
                    <a:pt x="10710" y="10038"/>
                  </a:lnTo>
                  <a:lnTo>
                    <a:pt x="11239" y="10086"/>
                  </a:lnTo>
                  <a:lnTo>
                    <a:pt x="11767" y="9990"/>
                  </a:lnTo>
                  <a:lnTo>
                    <a:pt x="12295" y="9846"/>
                  </a:lnTo>
                  <a:lnTo>
                    <a:pt x="12872" y="9654"/>
                  </a:lnTo>
                  <a:lnTo>
                    <a:pt x="13448" y="9414"/>
                  </a:lnTo>
                  <a:lnTo>
                    <a:pt x="13976" y="9125"/>
                  </a:lnTo>
                  <a:lnTo>
                    <a:pt x="15033" y="8501"/>
                  </a:lnTo>
                  <a:lnTo>
                    <a:pt x="15945" y="7829"/>
                  </a:lnTo>
                  <a:lnTo>
                    <a:pt x="16666" y="7252"/>
                  </a:lnTo>
                  <a:lnTo>
                    <a:pt x="17290" y="6676"/>
                  </a:lnTo>
                  <a:lnTo>
                    <a:pt x="16089" y="4035"/>
                  </a:lnTo>
                  <a:lnTo>
                    <a:pt x="12968" y="5764"/>
                  </a:lnTo>
                  <a:lnTo>
                    <a:pt x="11575" y="2978"/>
                  </a:lnTo>
                  <a:lnTo>
                    <a:pt x="6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71"/>
            <p:cNvSpPr/>
            <p:nvPr/>
          </p:nvSpPr>
          <p:spPr>
            <a:xfrm>
              <a:off x="2243175" y="1593200"/>
              <a:ext cx="291775" cy="82875"/>
            </a:xfrm>
            <a:custGeom>
              <a:avLst/>
              <a:gdLst/>
              <a:ahLst/>
              <a:cxnLst/>
              <a:rect l="l" t="t" r="r" b="b"/>
              <a:pathLst>
                <a:path w="11671" h="3315" extrusionOk="0">
                  <a:moveTo>
                    <a:pt x="96" y="1"/>
                  </a:moveTo>
                  <a:lnTo>
                    <a:pt x="0" y="769"/>
                  </a:lnTo>
                  <a:lnTo>
                    <a:pt x="11670" y="3315"/>
                  </a:lnTo>
                  <a:lnTo>
                    <a:pt x="11430" y="2882"/>
                  </a:lnTo>
                  <a:lnTo>
                    <a:pt x="144" y="49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95B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71"/>
            <p:cNvSpPr/>
            <p:nvPr/>
          </p:nvSpPr>
          <p:spPr>
            <a:xfrm>
              <a:off x="2243175" y="1593200"/>
              <a:ext cx="291775" cy="82875"/>
            </a:xfrm>
            <a:custGeom>
              <a:avLst/>
              <a:gdLst/>
              <a:ahLst/>
              <a:cxnLst/>
              <a:rect l="l" t="t" r="r" b="b"/>
              <a:pathLst>
                <a:path w="11671" h="3315" fill="none" extrusionOk="0">
                  <a:moveTo>
                    <a:pt x="96" y="1"/>
                  </a:moveTo>
                  <a:lnTo>
                    <a:pt x="96" y="1"/>
                  </a:lnTo>
                  <a:lnTo>
                    <a:pt x="0" y="769"/>
                  </a:lnTo>
                  <a:lnTo>
                    <a:pt x="11670" y="3315"/>
                  </a:lnTo>
                  <a:lnTo>
                    <a:pt x="11430" y="2882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71"/>
            <p:cNvSpPr/>
            <p:nvPr/>
          </p:nvSpPr>
          <p:spPr>
            <a:xfrm>
              <a:off x="2428050" y="1828525"/>
              <a:ext cx="82875" cy="165725"/>
            </a:xfrm>
            <a:custGeom>
              <a:avLst/>
              <a:gdLst/>
              <a:ahLst/>
              <a:cxnLst/>
              <a:rect l="l" t="t" r="r" b="b"/>
              <a:pathLst>
                <a:path w="3315" h="6629" extrusionOk="0">
                  <a:moveTo>
                    <a:pt x="1778" y="1"/>
                  </a:moveTo>
                  <a:lnTo>
                    <a:pt x="1730" y="97"/>
                  </a:lnTo>
                  <a:lnTo>
                    <a:pt x="1730" y="193"/>
                  </a:lnTo>
                  <a:lnTo>
                    <a:pt x="1682" y="625"/>
                  </a:lnTo>
                  <a:lnTo>
                    <a:pt x="1682" y="1922"/>
                  </a:lnTo>
                  <a:lnTo>
                    <a:pt x="1730" y="3747"/>
                  </a:lnTo>
                  <a:lnTo>
                    <a:pt x="1682" y="3603"/>
                  </a:lnTo>
                  <a:lnTo>
                    <a:pt x="1586" y="3315"/>
                  </a:lnTo>
                  <a:lnTo>
                    <a:pt x="1394" y="2978"/>
                  </a:lnTo>
                  <a:lnTo>
                    <a:pt x="1250" y="2834"/>
                  </a:lnTo>
                  <a:lnTo>
                    <a:pt x="1106" y="2690"/>
                  </a:lnTo>
                  <a:lnTo>
                    <a:pt x="961" y="2642"/>
                  </a:lnTo>
                  <a:lnTo>
                    <a:pt x="817" y="2642"/>
                  </a:lnTo>
                  <a:lnTo>
                    <a:pt x="625" y="2738"/>
                  </a:lnTo>
                  <a:lnTo>
                    <a:pt x="481" y="2834"/>
                  </a:lnTo>
                  <a:lnTo>
                    <a:pt x="241" y="3123"/>
                  </a:lnTo>
                  <a:lnTo>
                    <a:pt x="1" y="3411"/>
                  </a:lnTo>
                  <a:lnTo>
                    <a:pt x="1" y="3507"/>
                  </a:lnTo>
                  <a:lnTo>
                    <a:pt x="1" y="3603"/>
                  </a:lnTo>
                  <a:lnTo>
                    <a:pt x="49" y="3795"/>
                  </a:lnTo>
                  <a:lnTo>
                    <a:pt x="193" y="3987"/>
                  </a:lnTo>
                  <a:lnTo>
                    <a:pt x="385" y="4179"/>
                  </a:lnTo>
                  <a:lnTo>
                    <a:pt x="769" y="4515"/>
                  </a:lnTo>
                  <a:lnTo>
                    <a:pt x="961" y="4659"/>
                  </a:lnTo>
                  <a:lnTo>
                    <a:pt x="1106" y="4996"/>
                  </a:lnTo>
                  <a:lnTo>
                    <a:pt x="1490" y="5716"/>
                  </a:lnTo>
                  <a:lnTo>
                    <a:pt x="1730" y="6052"/>
                  </a:lnTo>
                  <a:lnTo>
                    <a:pt x="2018" y="6388"/>
                  </a:lnTo>
                  <a:lnTo>
                    <a:pt x="2306" y="6580"/>
                  </a:lnTo>
                  <a:lnTo>
                    <a:pt x="2450" y="6628"/>
                  </a:lnTo>
                  <a:lnTo>
                    <a:pt x="2642" y="6628"/>
                  </a:lnTo>
                  <a:lnTo>
                    <a:pt x="2738" y="6532"/>
                  </a:lnTo>
                  <a:lnTo>
                    <a:pt x="2834" y="6340"/>
                  </a:lnTo>
                  <a:lnTo>
                    <a:pt x="2931" y="6004"/>
                  </a:lnTo>
                  <a:lnTo>
                    <a:pt x="3027" y="5572"/>
                  </a:lnTo>
                  <a:lnTo>
                    <a:pt x="3171" y="4563"/>
                  </a:lnTo>
                  <a:lnTo>
                    <a:pt x="3267" y="3411"/>
                  </a:lnTo>
                  <a:lnTo>
                    <a:pt x="3315" y="2258"/>
                  </a:lnTo>
                  <a:lnTo>
                    <a:pt x="3315" y="1202"/>
                  </a:lnTo>
                  <a:lnTo>
                    <a:pt x="3315" y="481"/>
                  </a:lnTo>
                  <a:lnTo>
                    <a:pt x="3267" y="145"/>
                  </a:lnTo>
                  <a:lnTo>
                    <a:pt x="3171" y="49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71"/>
            <p:cNvSpPr/>
            <p:nvPr/>
          </p:nvSpPr>
          <p:spPr>
            <a:xfrm>
              <a:off x="2428050" y="1828525"/>
              <a:ext cx="82875" cy="165725"/>
            </a:xfrm>
            <a:custGeom>
              <a:avLst/>
              <a:gdLst/>
              <a:ahLst/>
              <a:cxnLst/>
              <a:rect l="l" t="t" r="r" b="b"/>
              <a:pathLst>
                <a:path w="3315" h="6629" fill="none" extrusionOk="0">
                  <a:moveTo>
                    <a:pt x="1" y="3411"/>
                  </a:moveTo>
                  <a:lnTo>
                    <a:pt x="1" y="3411"/>
                  </a:lnTo>
                  <a:lnTo>
                    <a:pt x="241" y="3123"/>
                  </a:lnTo>
                  <a:lnTo>
                    <a:pt x="481" y="2834"/>
                  </a:lnTo>
                  <a:lnTo>
                    <a:pt x="625" y="2738"/>
                  </a:lnTo>
                  <a:lnTo>
                    <a:pt x="817" y="2642"/>
                  </a:lnTo>
                  <a:lnTo>
                    <a:pt x="961" y="2642"/>
                  </a:lnTo>
                  <a:lnTo>
                    <a:pt x="1106" y="2690"/>
                  </a:lnTo>
                  <a:lnTo>
                    <a:pt x="1106" y="2690"/>
                  </a:lnTo>
                  <a:lnTo>
                    <a:pt x="1250" y="2834"/>
                  </a:lnTo>
                  <a:lnTo>
                    <a:pt x="1394" y="2978"/>
                  </a:lnTo>
                  <a:lnTo>
                    <a:pt x="1586" y="3315"/>
                  </a:lnTo>
                  <a:lnTo>
                    <a:pt x="1682" y="3603"/>
                  </a:lnTo>
                  <a:lnTo>
                    <a:pt x="1730" y="3747"/>
                  </a:lnTo>
                  <a:lnTo>
                    <a:pt x="1730" y="3747"/>
                  </a:lnTo>
                  <a:lnTo>
                    <a:pt x="1682" y="1922"/>
                  </a:lnTo>
                  <a:lnTo>
                    <a:pt x="1682" y="625"/>
                  </a:lnTo>
                  <a:lnTo>
                    <a:pt x="1730" y="193"/>
                  </a:lnTo>
                  <a:lnTo>
                    <a:pt x="1730" y="97"/>
                  </a:lnTo>
                  <a:lnTo>
                    <a:pt x="1778" y="1"/>
                  </a:lnTo>
                  <a:lnTo>
                    <a:pt x="1778" y="1"/>
                  </a:lnTo>
                  <a:lnTo>
                    <a:pt x="2114" y="1"/>
                  </a:lnTo>
                  <a:lnTo>
                    <a:pt x="2546" y="1"/>
                  </a:lnTo>
                  <a:lnTo>
                    <a:pt x="3027" y="1"/>
                  </a:lnTo>
                  <a:lnTo>
                    <a:pt x="3171" y="49"/>
                  </a:lnTo>
                  <a:lnTo>
                    <a:pt x="3267" y="145"/>
                  </a:lnTo>
                  <a:lnTo>
                    <a:pt x="3267" y="145"/>
                  </a:lnTo>
                  <a:lnTo>
                    <a:pt x="3315" y="481"/>
                  </a:lnTo>
                  <a:lnTo>
                    <a:pt x="3315" y="1202"/>
                  </a:lnTo>
                  <a:lnTo>
                    <a:pt x="3315" y="2258"/>
                  </a:lnTo>
                  <a:lnTo>
                    <a:pt x="3267" y="3411"/>
                  </a:lnTo>
                  <a:lnTo>
                    <a:pt x="3171" y="4563"/>
                  </a:lnTo>
                  <a:lnTo>
                    <a:pt x="3027" y="5572"/>
                  </a:lnTo>
                  <a:lnTo>
                    <a:pt x="2931" y="6004"/>
                  </a:lnTo>
                  <a:lnTo>
                    <a:pt x="2834" y="6340"/>
                  </a:lnTo>
                  <a:lnTo>
                    <a:pt x="2738" y="6532"/>
                  </a:lnTo>
                  <a:lnTo>
                    <a:pt x="2642" y="6628"/>
                  </a:lnTo>
                  <a:lnTo>
                    <a:pt x="2594" y="6628"/>
                  </a:lnTo>
                  <a:lnTo>
                    <a:pt x="2594" y="6628"/>
                  </a:lnTo>
                  <a:lnTo>
                    <a:pt x="2450" y="6628"/>
                  </a:lnTo>
                  <a:lnTo>
                    <a:pt x="2306" y="6580"/>
                  </a:lnTo>
                  <a:lnTo>
                    <a:pt x="2018" y="6388"/>
                  </a:lnTo>
                  <a:lnTo>
                    <a:pt x="1730" y="6052"/>
                  </a:lnTo>
                  <a:lnTo>
                    <a:pt x="1490" y="5716"/>
                  </a:lnTo>
                  <a:lnTo>
                    <a:pt x="1106" y="4996"/>
                  </a:lnTo>
                  <a:lnTo>
                    <a:pt x="961" y="4659"/>
                  </a:lnTo>
                  <a:lnTo>
                    <a:pt x="961" y="4659"/>
                  </a:lnTo>
                  <a:lnTo>
                    <a:pt x="769" y="4515"/>
                  </a:lnTo>
                  <a:lnTo>
                    <a:pt x="385" y="4179"/>
                  </a:lnTo>
                  <a:lnTo>
                    <a:pt x="193" y="3987"/>
                  </a:lnTo>
                  <a:lnTo>
                    <a:pt x="49" y="3795"/>
                  </a:lnTo>
                  <a:lnTo>
                    <a:pt x="1" y="3603"/>
                  </a:lnTo>
                  <a:lnTo>
                    <a:pt x="1" y="3507"/>
                  </a:lnTo>
                  <a:lnTo>
                    <a:pt x="1" y="34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71"/>
            <p:cNvSpPr/>
            <p:nvPr/>
          </p:nvSpPr>
          <p:spPr>
            <a:xfrm>
              <a:off x="2426850" y="1827325"/>
              <a:ext cx="84075" cy="166925"/>
            </a:xfrm>
            <a:custGeom>
              <a:avLst/>
              <a:gdLst/>
              <a:ahLst/>
              <a:cxnLst/>
              <a:rect l="l" t="t" r="r" b="b"/>
              <a:pathLst>
                <a:path w="3363" h="6677" extrusionOk="0">
                  <a:moveTo>
                    <a:pt x="2498" y="1"/>
                  </a:moveTo>
                  <a:lnTo>
                    <a:pt x="2114" y="49"/>
                  </a:lnTo>
                  <a:lnTo>
                    <a:pt x="1826" y="49"/>
                  </a:lnTo>
                  <a:lnTo>
                    <a:pt x="1778" y="145"/>
                  </a:lnTo>
                  <a:lnTo>
                    <a:pt x="1778" y="337"/>
                  </a:lnTo>
                  <a:lnTo>
                    <a:pt x="1730" y="817"/>
                  </a:lnTo>
                  <a:lnTo>
                    <a:pt x="1730" y="1442"/>
                  </a:lnTo>
                  <a:lnTo>
                    <a:pt x="1730" y="3026"/>
                  </a:lnTo>
                  <a:lnTo>
                    <a:pt x="1778" y="3795"/>
                  </a:lnTo>
                  <a:lnTo>
                    <a:pt x="1730" y="3651"/>
                  </a:lnTo>
                  <a:lnTo>
                    <a:pt x="1634" y="3363"/>
                  </a:lnTo>
                  <a:lnTo>
                    <a:pt x="1442" y="3026"/>
                  </a:lnTo>
                  <a:lnTo>
                    <a:pt x="1298" y="2882"/>
                  </a:lnTo>
                  <a:lnTo>
                    <a:pt x="1154" y="2738"/>
                  </a:lnTo>
                  <a:lnTo>
                    <a:pt x="961" y="2690"/>
                  </a:lnTo>
                  <a:lnTo>
                    <a:pt x="769" y="2738"/>
                  </a:lnTo>
                  <a:lnTo>
                    <a:pt x="529" y="2882"/>
                  </a:lnTo>
                  <a:lnTo>
                    <a:pt x="337" y="3075"/>
                  </a:lnTo>
                  <a:lnTo>
                    <a:pt x="193" y="3267"/>
                  </a:lnTo>
                  <a:lnTo>
                    <a:pt x="49" y="3459"/>
                  </a:lnTo>
                  <a:lnTo>
                    <a:pt x="1" y="3603"/>
                  </a:lnTo>
                  <a:lnTo>
                    <a:pt x="49" y="3747"/>
                  </a:lnTo>
                  <a:lnTo>
                    <a:pt x="193" y="3939"/>
                  </a:lnTo>
                  <a:lnTo>
                    <a:pt x="529" y="4323"/>
                  </a:lnTo>
                  <a:lnTo>
                    <a:pt x="865" y="4611"/>
                  </a:lnTo>
                  <a:lnTo>
                    <a:pt x="1009" y="4707"/>
                  </a:lnTo>
                  <a:lnTo>
                    <a:pt x="1154" y="4996"/>
                  </a:lnTo>
                  <a:lnTo>
                    <a:pt x="1538" y="5716"/>
                  </a:lnTo>
                  <a:lnTo>
                    <a:pt x="1778" y="6052"/>
                  </a:lnTo>
                  <a:lnTo>
                    <a:pt x="2018" y="6388"/>
                  </a:lnTo>
                  <a:lnTo>
                    <a:pt x="2306" y="6628"/>
                  </a:lnTo>
                  <a:lnTo>
                    <a:pt x="2450" y="6676"/>
                  </a:lnTo>
                  <a:lnTo>
                    <a:pt x="2642" y="6676"/>
                  </a:lnTo>
                  <a:lnTo>
                    <a:pt x="2738" y="6628"/>
                  </a:lnTo>
                  <a:lnTo>
                    <a:pt x="2834" y="6532"/>
                  </a:lnTo>
                  <a:lnTo>
                    <a:pt x="2979" y="6100"/>
                  </a:lnTo>
                  <a:lnTo>
                    <a:pt x="3123" y="5524"/>
                  </a:lnTo>
                  <a:lnTo>
                    <a:pt x="3219" y="4755"/>
                  </a:lnTo>
                  <a:lnTo>
                    <a:pt x="3315" y="3123"/>
                  </a:lnTo>
                  <a:lnTo>
                    <a:pt x="3363" y="1538"/>
                  </a:lnTo>
                  <a:lnTo>
                    <a:pt x="3363" y="577"/>
                  </a:lnTo>
                  <a:lnTo>
                    <a:pt x="3315" y="193"/>
                  </a:lnTo>
                  <a:lnTo>
                    <a:pt x="3219" y="97"/>
                  </a:lnTo>
                  <a:lnTo>
                    <a:pt x="3027" y="49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71"/>
            <p:cNvSpPr/>
            <p:nvPr/>
          </p:nvSpPr>
          <p:spPr>
            <a:xfrm>
              <a:off x="2426850" y="1827325"/>
              <a:ext cx="84075" cy="166925"/>
            </a:xfrm>
            <a:custGeom>
              <a:avLst/>
              <a:gdLst/>
              <a:ahLst/>
              <a:cxnLst/>
              <a:rect l="l" t="t" r="r" b="b"/>
              <a:pathLst>
                <a:path w="3363" h="6677" fill="none" extrusionOk="0">
                  <a:moveTo>
                    <a:pt x="2498" y="1"/>
                  </a:moveTo>
                  <a:lnTo>
                    <a:pt x="2498" y="1"/>
                  </a:lnTo>
                  <a:lnTo>
                    <a:pt x="2114" y="49"/>
                  </a:lnTo>
                  <a:lnTo>
                    <a:pt x="1826" y="49"/>
                  </a:lnTo>
                  <a:lnTo>
                    <a:pt x="1826" y="49"/>
                  </a:lnTo>
                  <a:lnTo>
                    <a:pt x="1778" y="145"/>
                  </a:lnTo>
                  <a:lnTo>
                    <a:pt x="1778" y="337"/>
                  </a:lnTo>
                  <a:lnTo>
                    <a:pt x="1778" y="337"/>
                  </a:lnTo>
                  <a:lnTo>
                    <a:pt x="1730" y="817"/>
                  </a:lnTo>
                  <a:lnTo>
                    <a:pt x="1730" y="1442"/>
                  </a:lnTo>
                  <a:lnTo>
                    <a:pt x="1730" y="1442"/>
                  </a:lnTo>
                  <a:lnTo>
                    <a:pt x="1730" y="3026"/>
                  </a:lnTo>
                  <a:lnTo>
                    <a:pt x="1778" y="3795"/>
                  </a:lnTo>
                  <a:lnTo>
                    <a:pt x="1778" y="3795"/>
                  </a:lnTo>
                  <a:lnTo>
                    <a:pt x="1778" y="3795"/>
                  </a:lnTo>
                  <a:lnTo>
                    <a:pt x="1778" y="3795"/>
                  </a:lnTo>
                  <a:lnTo>
                    <a:pt x="1730" y="3651"/>
                  </a:lnTo>
                  <a:lnTo>
                    <a:pt x="1634" y="3363"/>
                  </a:lnTo>
                  <a:lnTo>
                    <a:pt x="1442" y="3026"/>
                  </a:lnTo>
                  <a:lnTo>
                    <a:pt x="1298" y="2882"/>
                  </a:lnTo>
                  <a:lnTo>
                    <a:pt x="1154" y="2738"/>
                  </a:lnTo>
                  <a:lnTo>
                    <a:pt x="1154" y="2738"/>
                  </a:lnTo>
                  <a:lnTo>
                    <a:pt x="961" y="2690"/>
                  </a:lnTo>
                  <a:lnTo>
                    <a:pt x="961" y="2690"/>
                  </a:lnTo>
                  <a:lnTo>
                    <a:pt x="769" y="2738"/>
                  </a:lnTo>
                  <a:lnTo>
                    <a:pt x="529" y="2882"/>
                  </a:lnTo>
                  <a:lnTo>
                    <a:pt x="337" y="3075"/>
                  </a:lnTo>
                  <a:lnTo>
                    <a:pt x="193" y="3267"/>
                  </a:lnTo>
                  <a:lnTo>
                    <a:pt x="193" y="3267"/>
                  </a:lnTo>
                  <a:lnTo>
                    <a:pt x="49" y="3459"/>
                  </a:lnTo>
                  <a:lnTo>
                    <a:pt x="49" y="3459"/>
                  </a:lnTo>
                  <a:lnTo>
                    <a:pt x="1" y="3603"/>
                  </a:lnTo>
                  <a:lnTo>
                    <a:pt x="1" y="3603"/>
                  </a:lnTo>
                  <a:lnTo>
                    <a:pt x="49" y="3747"/>
                  </a:lnTo>
                  <a:lnTo>
                    <a:pt x="193" y="3939"/>
                  </a:lnTo>
                  <a:lnTo>
                    <a:pt x="529" y="4323"/>
                  </a:lnTo>
                  <a:lnTo>
                    <a:pt x="865" y="4611"/>
                  </a:lnTo>
                  <a:lnTo>
                    <a:pt x="1009" y="4707"/>
                  </a:lnTo>
                  <a:lnTo>
                    <a:pt x="1009" y="4707"/>
                  </a:lnTo>
                  <a:lnTo>
                    <a:pt x="1154" y="4996"/>
                  </a:lnTo>
                  <a:lnTo>
                    <a:pt x="1538" y="5716"/>
                  </a:lnTo>
                  <a:lnTo>
                    <a:pt x="1778" y="6052"/>
                  </a:lnTo>
                  <a:lnTo>
                    <a:pt x="2018" y="6388"/>
                  </a:lnTo>
                  <a:lnTo>
                    <a:pt x="2306" y="6628"/>
                  </a:lnTo>
                  <a:lnTo>
                    <a:pt x="2450" y="6676"/>
                  </a:lnTo>
                  <a:lnTo>
                    <a:pt x="2546" y="6676"/>
                  </a:lnTo>
                  <a:lnTo>
                    <a:pt x="2546" y="6676"/>
                  </a:lnTo>
                  <a:lnTo>
                    <a:pt x="2642" y="6676"/>
                  </a:lnTo>
                  <a:lnTo>
                    <a:pt x="2642" y="6676"/>
                  </a:lnTo>
                  <a:lnTo>
                    <a:pt x="2738" y="6628"/>
                  </a:lnTo>
                  <a:lnTo>
                    <a:pt x="2834" y="6532"/>
                  </a:lnTo>
                  <a:lnTo>
                    <a:pt x="2979" y="6100"/>
                  </a:lnTo>
                  <a:lnTo>
                    <a:pt x="3123" y="5524"/>
                  </a:lnTo>
                  <a:lnTo>
                    <a:pt x="3219" y="4755"/>
                  </a:lnTo>
                  <a:lnTo>
                    <a:pt x="3315" y="3123"/>
                  </a:lnTo>
                  <a:lnTo>
                    <a:pt x="3363" y="1538"/>
                  </a:lnTo>
                  <a:lnTo>
                    <a:pt x="3363" y="1538"/>
                  </a:lnTo>
                  <a:lnTo>
                    <a:pt x="3363" y="577"/>
                  </a:lnTo>
                  <a:lnTo>
                    <a:pt x="3315" y="193"/>
                  </a:lnTo>
                  <a:lnTo>
                    <a:pt x="3315" y="193"/>
                  </a:lnTo>
                  <a:lnTo>
                    <a:pt x="3219" y="97"/>
                  </a:lnTo>
                  <a:lnTo>
                    <a:pt x="3027" y="49"/>
                  </a:lnTo>
                  <a:lnTo>
                    <a:pt x="24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71"/>
            <p:cNvSpPr/>
            <p:nvPr/>
          </p:nvSpPr>
          <p:spPr>
            <a:xfrm>
              <a:off x="2428050" y="1828525"/>
              <a:ext cx="70875" cy="164525"/>
            </a:xfrm>
            <a:custGeom>
              <a:avLst/>
              <a:gdLst/>
              <a:ahLst/>
              <a:cxnLst/>
              <a:rect l="l" t="t" r="r" b="b"/>
              <a:pathLst>
                <a:path w="2835" h="6581" extrusionOk="0">
                  <a:moveTo>
                    <a:pt x="1778" y="1"/>
                  </a:moveTo>
                  <a:lnTo>
                    <a:pt x="1730" y="97"/>
                  </a:lnTo>
                  <a:lnTo>
                    <a:pt x="1730" y="193"/>
                  </a:lnTo>
                  <a:lnTo>
                    <a:pt x="1682" y="625"/>
                  </a:lnTo>
                  <a:lnTo>
                    <a:pt x="1682" y="1922"/>
                  </a:lnTo>
                  <a:lnTo>
                    <a:pt x="1730" y="3747"/>
                  </a:lnTo>
                  <a:lnTo>
                    <a:pt x="1682" y="3603"/>
                  </a:lnTo>
                  <a:lnTo>
                    <a:pt x="1586" y="3315"/>
                  </a:lnTo>
                  <a:lnTo>
                    <a:pt x="1394" y="2978"/>
                  </a:lnTo>
                  <a:lnTo>
                    <a:pt x="1250" y="2834"/>
                  </a:lnTo>
                  <a:lnTo>
                    <a:pt x="1106" y="2690"/>
                  </a:lnTo>
                  <a:lnTo>
                    <a:pt x="961" y="2642"/>
                  </a:lnTo>
                  <a:lnTo>
                    <a:pt x="817" y="2642"/>
                  </a:lnTo>
                  <a:lnTo>
                    <a:pt x="625" y="2738"/>
                  </a:lnTo>
                  <a:lnTo>
                    <a:pt x="481" y="2834"/>
                  </a:lnTo>
                  <a:lnTo>
                    <a:pt x="241" y="3123"/>
                  </a:lnTo>
                  <a:lnTo>
                    <a:pt x="1" y="3411"/>
                  </a:lnTo>
                  <a:lnTo>
                    <a:pt x="1" y="3507"/>
                  </a:lnTo>
                  <a:lnTo>
                    <a:pt x="1" y="3603"/>
                  </a:lnTo>
                  <a:lnTo>
                    <a:pt x="49" y="3795"/>
                  </a:lnTo>
                  <a:lnTo>
                    <a:pt x="193" y="3987"/>
                  </a:lnTo>
                  <a:lnTo>
                    <a:pt x="385" y="4179"/>
                  </a:lnTo>
                  <a:lnTo>
                    <a:pt x="769" y="4515"/>
                  </a:lnTo>
                  <a:lnTo>
                    <a:pt x="961" y="4659"/>
                  </a:lnTo>
                  <a:lnTo>
                    <a:pt x="1058" y="4899"/>
                  </a:lnTo>
                  <a:lnTo>
                    <a:pt x="1394" y="5476"/>
                  </a:lnTo>
                  <a:lnTo>
                    <a:pt x="1586" y="5812"/>
                  </a:lnTo>
                  <a:lnTo>
                    <a:pt x="1778" y="6100"/>
                  </a:lnTo>
                  <a:lnTo>
                    <a:pt x="2018" y="6388"/>
                  </a:lnTo>
                  <a:lnTo>
                    <a:pt x="2258" y="6580"/>
                  </a:lnTo>
                  <a:lnTo>
                    <a:pt x="2354" y="6292"/>
                  </a:lnTo>
                  <a:lnTo>
                    <a:pt x="2450" y="5956"/>
                  </a:lnTo>
                  <a:lnTo>
                    <a:pt x="2594" y="5140"/>
                  </a:lnTo>
                  <a:lnTo>
                    <a:pt x="2690" y="4227"/>
                  </a:lnTo>
                  <a:lnTo>
                    <a:pt x="2738" y="3219"/>
                  </a:lnTo>
                  <a:lnTo>
                    <a:pt x="2834" y="1298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71"/>
            <p:cNvSpPr/>
            <p:nvPr/>
          </p:nvSpPr>
          <p:spPr>
            <a:xfrm>
              <a:off x="2455675" y="1946200"/>
              <a:ext cx="38450" cy="46850"/>
            </a:xfrm>
            <a:custGeom>
              <a:avLst/>
              <a:gdLst/>
              <a:ahLst/>
              <a:cxnLst/>
              <a:rect l="l" t="t" r="r" b="b"/>
              <a:pathLst>
                <a:path w="1538" h="1874" extrusionOk="0">
                  <a:moveTo>
                    <a:pt x="1153" y="0"/>
                  </a:moveTo>
                  <a:lnTo>
                    <a:pt x="721" y="48"/>
                  </a:lnTo>
                  <a:lnTo>
                    <a:pt x="385" y="192"/>
                  </a:lnTo>
                  <a:lnTo>
                    <a:pt x="1" y="289"/>
                  </a:lnTo>
                  <a:lnTo>
                    <a:pt x="241" y="721"/>
                  </a:lnTo>
                  <a:lnTo>
                    <a:pt x="529" y="1153"/>
                  </a:lnTo>
                  <a:lnTo>
                    <a:pt x="817" y="1585"/>
                  </a:lnTo>
                  <a:lnTo>
                    <a:pt x="1009" y="1729"/>
                  </a:lnTo>
                  <a:lnTo>
                    <a:pt x="1153" y="1873"/>
                  </a:lnTo>
                  <a:lnTo>
                    <a:pt x="1297" y="1489"/>
                  </a:lnTo>
                  <a:lnTo>
                    <a:pt x="1393" y="1057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71"/>
            <p:cNvSpPr/>
            <p:nvPr/>
          </p:nvSpPr>
          <p:spPr>
            <a:xfrm>
              <a:off x="2630975" y="1632825"/>
              <a:ext cx="109275" cy="148900"/>
            </a:xfrm>
            <a:custGeom>
              <a:avLst/>
              <a:gdLst/>
              <a:ahLst/>
              <a:cxnLst/>
              <a:rect l="l" t="t" r="r" b="b"/>
              <a:pathLst>
                <a:path w="4371" h="5956" extrusionOk="0">
                  <a:moveTo>
                    <a:pt x="1201" y="1"/>
                  </a:moveTo>
                  <a:lnTo>
                    <a:pt x="1057" y="49"/>
                  </a:lnTo>
                  <a:lnTo>
                    <a:pt x="673" y="289"/>
                  </a:lnTo>
                  <a:lnTo>
                    <a:pt x="288" y="529"/>
                  </a:lnTo>
                  <a:lnTo>
                    <a:pt x="48" y="721"/>
                  </a:lnTo>
                  <a:lnTo>
                    <a:pt x="0" y="817"/>
                  </a:lnTo>
                  <a:lnTo>
                    <a:pt x="48" y="913"/>
                  </a:lnTo>
                  <a:lnTo>
                    <a:pt x="288" y="1297"/>
                  </a:lnTo>
                  <a:lnTo>
                    <a:pt x="961" y="2354"/>
                  </a:lnTo>
                  <a:lnTo>
                    <a:pt x="2017" y="3891"/>
                  </a:lnTo>
                  <a:lnTo>
                    <a:pt x="1921" y="3795"/>
                  </a:lnTo>
                  <a:lnTo>
                    <a:pt x="1633" y="3603"/>
                  </a:lnTo>
                  <a:lnTo>
                    <a:pt x="1297" y="3411"/>
                  </a:lnTo>
                  <a:lnTo>
                    <a:pt x="1105" y="3363"/>
                  </a:lnTo>
                  <a:lnTo>
                    <a:pt x="913" y="3363"/>
                  </a:lnTo>
                  <a:lnTo>
                    <a:pt x="769" y="3411"/>
                  </a:lnTo>
                  <a:lnTo>
                    <a:pt x="625" y="3507"/>
                  </a:lnTo>
                  <a:lnTo>
                    <a:pt x="529" y="3603"/>
                  </a:lnTo>
                  <a:lnTo>
                    <a:pt x="480" y="3795"/>
                  </a:lnTo>
                  <a:lnTo>
                    <a:pt x="384" y="4179"/>
                  </a:lnTo>
                  <a:lnTo>
                    <a:pt x="384" y="4563"/>
                  </a:lnTo>
                  <a:lnTo>
                    <a:pt x="384" y="4659"/>
                  </a:lnTo>
                  <a:lnTo>
                    <a:pt x="432" y="4707"/>
                  </a:lnTo>
                  <a:lnTo>
                    <a:pt x="625" y="4851"/>
                  </a:lnTo>
                  <a:lnTo>
                    <a:pt x="865" y="4899"/>
                  </a:lnTo>
                  <a:lnTo>
                    <a:pt x="1153" y="4995"/>
                  </a:lnTo>
                  <a:lnTo>
                    <a:pt x="1633" y="5043"/>
                  </a:lnTo>
                  <a:lnTo>
                    <a:pt x="1873" y="5091"/>
                  </a:lnTo>
                  <a:lnTo>
                    <a:pt x="2161" y="5284"/>
                  </a:lnTo>
                  <a:lnTo>
                    <a:pt x="2882" y="5668"/>
                  </a:lnTo>
                  <a:lnTo>
                    <a:pt x="3314" y="5812"/>
                  </a:lnTo>
                  <a:lnTo>
                    <a:pt x="3698" y="5956"/>
                  </a:lnTo>
                  <a:lnTo>
                    <a:pt x="4034" y="5956"/>
                  </a:lnTo>
                  <a:lnTo>
                    <a:pt x="4178" y="5908"/>
                  </a:lnTo>
                  <a:lnTo>
                    <a:pt x="4323" y="5860"/>
                  </a:lnTo>
                  <a:lnTo>
                    <a:pt x="4323" y="5764"/>
                  </a:lnTo>
                  <a:lnTo>
                    <a:pt x="4371" y="5716"/>
                  </a:lnTo>
                  <a:lnTo>
                    <a:pt x="4371" y="5428"/>
                  </a:lnTo>
                  <a:lnTo>
                    <a:pt x="4274" y="5140"/>
                  </a:lnTo>
                  <a:lnTo>
                    <a:pt x="4130" y="4707"/>
                  </a:lnTo>
                  <a:lnTo>
                    <a:pt x="3698" y="3795"/>
                  </a:lnTo>
                  <a:lnTo>
                    <a:pt x="3122" y="2786"/>
                  </a:lnTo>
                  <a:lnTo>
                    <a:pt x="2498" y="1778"/>
                  </a:lnTo>
                  <a:lnTo>
                    <a:pt x="1969" y="913"/>
                  </a:lnTo>
                  <a:lnTo>
                    <a:pt x="1537" y="289"/>
                  </a:lnTo>
                  <a:lnTo>
                    <a:pt x="1345" y="49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71"/>
            <p:cNvSpPr/>
            <p:nvPr/>
          </p:nvSpPr>
          <p:spPr>
            <a:xfrm>
              <a:off x="2630975" y="1632825"/>
              <a:ext cx="109275" cy="148900"/>
            </a:xfrm>
            <a:custGeom>
              <a:avLst/>
              <a:gdLst/>
              <a:ahLst/>
              <a:cxnLst/>
              <a:rect l="l" t="t" r="r" b="b"/>
              <a:pathLst>
                <a:path w="4371" h="5956" fill="none" extrusionOk="0">
                  <a:moveTo>
                    <a:pt x="384" y="4563"/>
                  </a:moveTo>
                  <a:lnTo>
                    <a:pt x="384" y="4563"/>
                  </a:lnTo>
                  <a:lnTo>
                    <a:pt x="384" y="4179"/>
                  </a:lnTo>
                  <a:lnTo>
                    <a:pt x="480" y="3795"/>
                  </a:lnTo>
                  <a:lnTo>
                    <a:pt x="529" y="3603"/>
                  </a:lnTo>
                  <a:lnTo>
                    <a:pt x="625" y="3507"/>
                  </a:lnTo>
                  <a:lnTo>
                    <a:pt x="769" y="3411"/>
                  </a:lnTo>
                  <a:lnTo>
                    <a:pt x="913" y="3363"/>
                  </a:lnTo>
                  <a:lnTo>
                    <a:pt x="913" y="3363"/>
                  </a:lnTo>
                  <a:lnTo>
                    <a:pt x="1105" y="3363"/>
                  </a:lnTo>
                  <a:lnTo>
                    <a:pt x="1297" y="3411"/>
                  </a:lnTo>
                  <a:lnTo>
                    <a:pt x="1633" y="3603"/>
                  </a:lnTo>
                  <a:lnTo>
                    <a:pt x="1921" y="3795"/>
                  </a:lnTo>
                  <a:lnTo>
                    <a:pt x="2017" y="3891"/>
                  </a:lnTo>
                  <a:lnTo>
                    <a:pt x="2017" y="3891"/>
                  </a:lnTo>
                  <a:lnTo>
                    <a:pt x="961" y="2354"/>
                  </a:lnTo>
                  <a:lnTo>
                    <a:pt x="288" y="1297"/>
                  </a:lnTo>
                  <a:lnTo>
                    <a:pt x="48" y="913"/>
                  </a:lnTo>
                  <a:lnTo>
                    <a:pt x="0" y="817"/>
                  </a:lnTo>
                  <a:lnTo>
                    <a:pt x="48" y="721"/>
                  </a:lnTo>
                  <a:lnTo>
                    <a:pt x="48" y="721"/>
                  </a:lnTo>
                  <a:lnTo>
                    <a:pt x="288" y="529"/>
                  </a:lnTo>
                  <a:lnTo>
                    <a:pt x="673" y="289"/>
                  </a:lnTo>
                  <a:lnTo>
                    <a:pt x="1057" y="49"/>
                  </a:lnTo>
                  <a:lnTo>
                    <a:pt x="1201" y="1"/>
                  </a:lnTo>
                  <a:lnTo>
                    <a:pt x="1345" y="49"/>
                  </a:lnTo>
                  <a:lnTo>
                    <a:pt x="1345" y="49"/>
                  </a:lnTo>
                  <a:lnTo>
                    <a:pt x="1537" y="289"/>
                  </a:lnTo>
                  <a:lnTo>
                    <a:pt x="1969" y="913"/>
                  </a:lnTo>
                  <a:lnTo>
                    <a:pt x="2498" y="1778"/>
                  </a:lnTo>
                  <a:lnTo>
                    <a:pt x="3122" y="2786"/>
                  </a:lnTo>
                  <a:lnTo>
                    <a:pt x="3698" y="3795"/>
                  </a:lnTo>
                  <a:lnTo>
                    <a:pt x="4130" y="4707"/>
                  </a:lnTo>
                  <a:lnTo>
                    <a:pt x="4274" y="5140"/>
                  </a:lnTo>
                  <a:lnTo>
                    <a:pt x="4371" y="5428"/>
                  </a:lnTo>
                  <a:lnTo>
                    <a:pt x="4371" y="5716"/>
                  </a:lnTo>
                  <a:lnTo>
                    <a:pt x="4323" y="5764"/>
                  </a:lnTo>
                  <a:lnTo>
                    <a:pt x="4323" y="5860"/>
                  </a:lnTo>
                  <a:lnTo>
                    <a:pt x="4323" y="5860"/>
                  </a:lnTo>
                  <a:lnTo>
                    <a:pt x="4178" y="5908"/>
                  </a:lnTo>
                  <a:lnTo>
                    <a:pt x="4034" y="5956"/>
                  </a:lnTo>
                  <a:lnTo>
                    <a:pt x="3698" y="5956"/>
                  </a:lnTo>
                  <a:lnTo>
                    <a:pt x="3314" y="5812"/>
                  </a:lnTo>
                  <a:lnTo>
                    <a:pt x="2882" y="5668"/>
                  </a:lnTo>
                  <a:lnTo>
                    <a:pt x="2161" y="5284"/>
                  </a:lnTo>
                  <a:lnTo>
                    <a:pt x="1873" y="5091"/>
                  </a:lnTo>
                  <a:lnTo>
                    <a:pt x="1873" y="5091"/>
                  </a:lnTo>
                  <a:lnTo>
                    <a:pt x="1633" y="5043"/>
                  </a:lnTo>
                  <a:lnTo>
                    <a:pt x="1153" y="4995"/>
                  </a:lnTo>
                  <a:lnTo>
                    <a:pt x="865" y="4899"/>
                  </a:lnTo>
                  <a:lnTo>
                    <a:pt x="625" y="4851"/>
                  </a:lnTo>
                  <a:lnTo>
                    <a:pt x="432" y="4707"/>
                  </a:lnTo>
                  <a:lnTo>
                    <a:pt x="384" y="4659"/>
                  </a:lnTo>
                  <a:lnTo>
                    <a:pt x="384" y="45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71"/>
            <p:cNvSpPr/>
            <p:nvPr/>
          </p:nvSpPr>
          <p:spPr>
            <a:xfrm>
              <a:off x="2630975" y="1632825"/>
              <a:ext cx="109275" cy="148900"/>
            </a:xfrm>
            <a:custGeom>
              <a:avLst/>
              <a:gdLst/>
              <a:ahLst/>
              <a:cxnLst/>
              <a:rect l="l" t="t" r="r" b="b"/>
              <a:pathLst>
                <a:path w="4371" h="5956" extrusionOk="0">
                  <a:moveTo>
                    <a:pt x="1249" y="1"/>
                  </a:moveTo>
                  <a:lnTo>
                    <a:pt x="1105" y="49"/>
                  </a:lnTo>
                  <a:lnTo>
                    <a:pt x="961" y="97"/>
                  </a:lnTo>
                  <a:lnTo>
                    <a:pt x="577" y="337"/>
                  </a:lnTo>
                  <a:lnTo>
                    <a:pt x="240" y="577"/>
                  </a:lnTo>
                  <a:lnTo>
                    <a:pt x="48" y="721"/>
                  </a:lnTo>
                  <a:lnTo>
                    <a:pt x="0" y="769"/>
                  </a:lnTo>
                  <a:lnTo>
                    <a:pt x="96" y="1009"/>
                  </a:lnTo>
                  <a:lnTo>
                    <a:pt x="336" y="1394"/>
                  </a:lnTo>
                  <a:lnTo>
                    <a:pt x="1009" y="2450"/>
                  </a:lnTo>
                  <a:lnTo>
                    <a:pt x="2017" y="3891"/>
                  </a:lnTo>
                  <a:lnTo>
                    <a:pt x="1681" y="3603"/>
                  </a:lnTo>
                  <a:lnTo>
                    <a:pt x="1345" y="3411"/>
                  </a:lnTo>
                  <a:lnTo>
                    <a:pt x="1153" y="3363"/>
                  </a:lnTo>
                  <a:lnTo>
                    <a:pt x="865" y="3363"/>
                  </a:lnTo>
                  <a:lnTo>
                    <a:pt x="721" y="3411"/>
                  </a:lnTo>
                  <a:lnTo>
                    <a:pt x="625" y="3507"/>
                  </a:lnTo>
                  <a:lnTo>
                    <a:pt x="529" y="3651"/>
                  </a:lnTo>
                  <a:lnTo>
                    <a:pt x="480" y="3795"/>
                  </a:lnTo>
                  <a:lnTo>
                    <a:pt x="384" y="4131"/>
                  </a:lnTo>
                  <a:lnTo>
                    <a:pt x="384" y="4467"/>
                  </a:lnTo>
                  <a:lnTo>
                    <a:pt x="384" y="4563"/>
                  </a:lnTo>
                  <a:lnTo>
                    <a:pt x="384" y="4659"/>
                  </a:lnTo>
                  <a:lnTo>
                    <a:pt x="432" y="4707"/>
                  </a:lnTo>
                  <a:lnTo>
                    <a:pt x="625" y="4851"/>
                  </a:lnTo>
                  <a:lnTo>
                    <a:pt x="865" y="4899"/>
                  </a:lnTo>
                  <a:lnTo>
                    <a:pt x="1153" y="4995"/>
                  </a:lnTo>
                  <a:lnTo>
                    <a:pt x="1633" y="5043"/>
                  </a:lnTo>
                  <a:lnTo>
                    <a:pt x="1873" y="5091"/>
                  </a:lnTo>
                  <a:lnTo>
                    <a:pt x="2065" y="5188"/>
                  </a:lnTo>
                  <a:lnTo>
                    <a:pt x="2642" y="5524"/>
                  </a:lnTo>
                  <a:lnTo>
                    <a:pt x="3314" y="5812"/>
                  </a:lnTo>
                  <a:lnTo>
                    <a:pt x="3650" y="5908"/>
                  </a:lnTo>
                  <a:lnTo>
                    <a:pt x="3938" y="5956"/>
                  </a:lnTo>
                  <a:lnTo>
                    <a:pt x="4130" y="5956"/>
                  </a:lnTo>
                  <a:lnTo>
                    <a:pt x="4323" y="5860"/>
                  </a:lnTo>
                  <a:lnTo>
                    <a:pt x="4371" y="5764"/>
                  </a:lnTo>
                  <a:lnTo>
                    <a:pt x="4371" y="5620"/>
                  </a:lnTo>
                  <a:lnTo>
                    <a:pt x="4323" y="5380"/>
                  </a:lnTo>
                  <a:lnTo>
                    <a:pt x="4226" y="5091"/>
                  </a:lnTo>
                  <a:lnTo>
                    <a:pt x="3938" y="4275"/>
                  </a:lnTo>
                  <a:lnTo>
                    <a:pt x="3458" y="3411"/>
                  </a:lnTo>
                  <a:lnTo>
                    <a:pt x="2930" y="2450"/>
                  </a:lnTo>
                  <a:lnTo>
                    <a:pt x="1873" y="769"/>
                  </a:lnTo>
                  <a:lnTo>
                    <a:pt x="1489" y="241"/>
                  </a:lnTo>
                  <a:lnTo>
                    <a:pt x="1345" y="49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71"/>
            <p:cNvSpPr/>
            <p:nvPr/>
          </p:nvSpPr>
          <p:spPr>
            <a:xfrm>
              <a:off x="2630975" y="1632825"/>
              <a:ext cx="109275" cy="148900"/>
            </a:xfrm>
            <a:custGeom>
              <a:avLst/>
              <a:gdLst/>
              <a:ahLst/>
              <a:cxnLst/>
              <a:rect l="l" t="t" r="r" b="b"/>
              <a:pathLst>
                <a:path w="4371" h="5956" fill="none" extrusionOk="0">
                  <a:moveTo>
                    <a:pt x="1249" y="1"/>
                  </a:moveTo>
                  <a:lnTo>
                    <a:pt x="1249" y="1"/>
                  </a:lnTo>
                  <a:lnTo>
                    <a:pt x="1105" y="49"/>
                  </a:lnTo>
                  <a:lnTo>
                    <a:pt x="961" y="97"/>
                  </a:lnTo>
                  <a:lnTo>
                    <a:pt x="577" y="337"/>
                  </a:lnTo>
                  <a:lnTo>
                    <a:pt x="240" y="577"/>
                  </a:lnTo>
                  <a:lnTo>
                    <a:pt x="48" y="721"/>
                  </a:lnTo>
                  <a:lnTo>
                    <a:pt x="48" y="721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96" y="1009"/>
                  </a:lnTo>
                  <a:lnTo>
                    <a:pt x="336" y="1394"/>
                  </a:lnTo>
                  <a:lnTo>
                    <a:pt x="1009" y="2450"/>
                  </a:lnTo>
                  <a:lnTo>
                    <a:pt x="2017" y="3891"/>
                  </a:lnTo>
                  <a:lnTo>
                    <a:pt x="2017" y="3891"/>
                  </a:lnTo>
                  <a:lnTo>
                    <a:pt x="2017" y="3891"/>
                  </a:lnTo>
                  <a:lnTo>
                    <a:pt x="2017" y="3891"/>
                  </a:lnTo>
                  <a:lnTo>
                    <a:pt x="1681" y="3603"/>
                  </a:lnTo>
                  <a:lnTo>
                    <a:pt x="1345" y="3411"/>
                  </a:lnTo>
                  <a:lnTo>
                    <a:pt x="1153" y="3363"/>
                  </a:lnTo>
                  <a:lnTo>
                    <a:pt x="1009" y="3363"/>
                  </a:lnTo>
                  <a:lnTo>
                    <a:pt x="1009" y="3363"/>
                  </a:lnTo>
                  <a:lnTo>
                    <a:pt x="913" y="3363"/>
                  </a:lnTo>
                  <a:lnTo>
                    <a:pt x="913" y="3363"/>
                  </a:lnTo>
                  <a:lnTo>
                    <a:pt x="865" y="3363"/>
                  </a:lnTo>
                  <a:lnTo>
                    <a:pt x="865" y="3363"/>
                  </a:lnTo>
                  <a:lnTo>
                    <a:pt x="721" y="3411"/>
                  </a:lnTo>
                  <a:lnTo>
                    <a:pt x="625" y="3507"/>
                  </a:lnTo>
                  <a:lnTo>
                    <a:pt x="529" y="3651"/>
                  </a:lnTo>
                  <a:lnTo>
                    <a:pt x="480" y="3795"/>
                  </a:lnTo>
                  <a:lnTo>
                    <a:pt x="384" y="4131"/>
                  </a:lnTo>
                  <a:lnTo>
                    <a:pt x="384" y="4467"/>
                  </a:lnTo>
                  <a:lnTo>
                    <a:pt x="384" y="4467"/>
                  </a:lnTo>
                  <a:lnTo>
                    <a:pt x="384" y="4563"/>
                  </a:lnTo>
                  <a:lnTo>
                    <a:pt x="384" y="4563"/>
                  </a:lnTo>
                  <a:lnTo>
                    <a:pt x="384" y="4659"/>
                  </a:lnTo>
                  <a:lnTo>
                    <a:pt x="432" y="4707"/>
                  </a:lnTo>
                  <a:lnTo>
                    <a:pt x="625" y="4851"/>
                  </a:lnTo>
                  <a:lnTo>
                    <a:pt x="865" y="4899"/>
                  </a:lnTo>
                  <a:lnTo>
                    <a:pt x="1153" y="4995"/>
                  </a:lnTo>
                  <a:lnTo>
                    <a:pt x="1633" y="5043"/>
                  </a:lnTo>
                  <a:lnTo>
                    <a:pt x="1873" y="5091"/>
                  </a:lnTo>
                  <a:lnTo>
                    <a:pt x="1873" y="5091"/>
                  </a:lnTo>
                  <a:lnTo>
                    <a:pt x="2065" y="5188"/>
                  </a:lnTo>
                  <a:lnTo>
                    <a:pt x="2642" y="5524"/>
                  </a:lnTo>
                  <a:lnTo>
                    <a:pt x="3314" y="5812"/>
                  </a:lnTo>
                  <a:lnTo>
                    <a:pt x="3650" y="5908"/>
                  </a:lnTo>
                  <a:lnTo>
                    <a:pt x="3938" y="5956"/>
                  </a:lnTo>
                  <a:lnTo>
                    <a:pt x="3938" y="5956"/>
                  </a:lnTo>
                  <a:lnTo>
                    <a:pt x="4130" y="5956"/>
                  </a:lnTo>
                  <a:lnTo>
                    <a:pt x="4323" y="5860"/>
                  </a:lnTo>
                  <a:lnTo>
                    <a:pt x="4323" y="5860"/>
                  </a:lnTo>
                  <a:lnTo>
                    <a:pt x="4371" y="5764"/>
                  </a:lnTo>
                  <a:lnTo>
                    <a:pt x="4371" y="5620"/>
                  </a:lnTo>
                  <a:lnTo>
                    <a:pt x="4371" y="5620"/>
                  </a:lnTo>
                  <a:lnTo>
                    <a:pt x="4323" y="5380"/>
                  </a:lnTo>
                  <a:lnTo>
                    <a:pt x="4226" y="5091"/>
                  </a:lnTo>
                  <a:lnTo>
                    <a:pt x="3938" y="4275"/>
                  </a:lnTo>
                  <a:lnTo>
                    <a:pt x="3458" y="3411"/>
                  </a:lnTo>
                  <a:lnTo>
                    <a:pt x="2930" y="2450"/>
                  </a:lnTo>
                  <a:lnTo>
                    <a:pt x="1873" y="769"/>
                  </a:lnTo>
                  <a:lnTo>
                    <a:pt x="1489" y="241"/>
                  </a:lnTo>
                  <a:lnTo>
                    <a:pt x="1345" y="49"/>
                  </a:lnTo>
                  <a:lnTo>
                    <a:pt x="1345" y="49"/>
                  </a:lnTo>
                  <a:lnTo>
                    <a:pt x="12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71"/>
            <p:cNvSpPr/>
            <p:nvPr/>
          </p:nvSpPr>
          <p:spPr>
            <a:xfrm>
              <a:off x="2630975" y="1636425"/>
              <a:ext cx="99675" cy="145300"/>
            </a:xfrm>
            <a:custGeom>
              <a:avLst/>
              <a:gdLst/>
              <a:ahLst/>
              <a:cxnLst/>
              <a:rect l="l" t="t" r="r" b="b"/>
              <a:pathLst>
                <a:path w="3987" h="5812" extrusionOk="0">
                  <a:moveTo>
                    <a:pt x="865" y="1"/>
                  </a:moveTo>
                  <a:lnTo>
                    <a:pt x="336" y="337"/>
                  </a:lnTo>
                  <a:lnTo>
                    <a:pt x="48" y="577"/>
                  </a:lnTo>
                  <a:lnTo>
                    <a:pt x="0" y="673"/>
                  </a:lnTo>
                  <a:lnTo>
                    <a:pt x="48" y="769"/>
                  </a:lnTo>
                  <a:lnTo>
                    <a:pt x="288" y="1153"/>
                  </a:lnTo>
                  <a:lnTo>
                    <a:pt x="961" y="2210"/>
                  </a:lnTo>
                  <a:lnTo>
                    <a:pt x="2017" y="3747"/>
                  </a:lnTo>
                  <a:lnTo>
                    <a:pt x="1921" y="3651"/>
                  </a:lnTo>
                  <a:lnTo>
                    <a:pt x="1633" y="3459"/>
                  </a:lnTo>
                  <a:lnTo>
                    <a:pt x="1297" y="3267"/>
                  </a:lnTo>
                  <a:lnTo>
                    <a:pt x="1105" y="3219"/>
                  </a:lnTo>
                  <a:lnTo>
                    <a:pt x="913" y="3219"/>
                  </a:lnTo>
                  <a:lnTo>
                    <a:pt x="769" y="3267"/>
                  </a:lnTo>
                  <a:lnTo>
                    <a:pt x="625" y="3363"/>
                  </a:lnTo>
                  <a:lnTo>
                    <a:pt x="529" y="3459"/>
                  </a:lnTo>
                  <a:lnTo>
                    <a:pt x="480" y="3651"/>
                  </a:lnTo>
                  <a:lnTo>
                    <a:pt x="384" y="4035"/>
                  </a:lnTo>
                  <a:lnTo>
                    <a:pt x="384" y="4419"/>
                  </a:lnTo>
                  <a:lnTo>
                    <a:pt x="384" y="4515"/>
                  </a:lnTo>
                  <a:lnTo>
                    <a:pt x="432" y="4563"/>
                  </a:lnTo>
                  <a:lnTo>
                    <a:pt x="625" y="4707"/>
                  </a:lnTo>
                  <a:lnTo>
                    <a:pt x="865" y="4755"/>
                  </a:lnTo>
                  <a:lnTo>
                    <a:pt x="1153" y="4851"/>
                  </a:lnTo>
                  <a:lnTo>
                    <a:pt x="1633" y="4899"/>
                  </a:lnTo>
                  <a:lnTo>
                    <a:pt x="1873" y="4947"/>
                  </a:lnTo>
                  <a:lnTo>
                    <a:pt x="2113" y="5092"/>
                  </a:lnTo>
                  <a:lnTo>
                    <a:pt x="2642" y="5380"/>
                  </a:lnTo>
                  <a:lnTo>
                    <a:pt x="3026" y="5572"/>
                  </a:lnTo>
                  <a:lnTo>
                    <a:pt x="3362" y="5716"/>
                  </a:lnTo>
                  <a:lnTo>
                    <a:pt x="3698" y="5812"/>
                  </a:lnTo>
                  <a:lnTo>
                    <a:pt x="3986" y="5812"/>
                  </a:lnTo>
                  <a:lnTo>
                    <a:pt x="3938" y="5524"/>
                  </a:lnTo>
                  <a:lnTo>
                    <a:pt x="3842" y="5188"/>
                  </a:lnTo>
                  <a:lnTo>
                    <a:pt x="3506" y="4467"/>
                  </a:lnTo>
                  <a:lnTo>
                    <a:pt x="3074" y="3603"/>
                  </a:lnTo>
                  <a:lnTo>
                    <a:pt x="2594" y="2738"/>
                  </a:lnTo>
                  <a:lnTo>
                    <a:pt x="1585" y="1105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71"/>
            <p:cNvSpPr/>
            <p:nvPr/>
          </p:nvSpPr>
          <p:spPr>
            <a:xfrm>
              <a:off x="2686200" y="1737300"/>
              <a:ext cx="44450" cy="44425"/>
            </a:xfrm>
            <a:custGeom>
              <a:avLst/>
              <a:gdLst/>
              <a:ahLst/>
              <a:cxnLst/>
              <a:rect l="l" t="t" r="r" b="b"/>
              <a:pathLst>
                <a:path w="1778" h="1777" extrusionOk="0">
                  <a:moveTo>
                    <a:pt x="1105" y="0"/>
                  </a:moveTo>
                  <a:lnTo>
                    <a:pt x="769" y="240"/>
                  </a:lnTo>
                  <a:lnTo>
                    <a:pt x="481" y="528"/>
                  </a:lnTo>
                  <a:lnTo>
                    <a:pt x="193" y="816"/>
                  </a:lnTo>
                  <a:lnTo>
                    <a:pt x="0" y="1105"/>
                  </a:lnTo>
                  <a:lnTo>
                    <a:pt x="385" y="1345"/>
                  </a:lnTo>
                  <a:lnTo>
                    <a:pt x="865" y="1537"/>
                  </a:lnTo>
                  <a:lnTo>
                    <a:pt x="1345" y="1729"/>
                  </a:lnTo>
                  <a:lnTo>
                    <a:pt x="1585" y="1777"/>
                  </a:lnTo>
                  <a:lnTo>
                    <a:pt x="1777" y="1777"/>
                  </a:lnTo>
                  <a:lnTo>
                    <a:pt x="1681" y="1441"/>
                  </a:lnTo>
                  <a:lnTo>
                    <a:pt x="1537" y="1009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71"/>
            <p:cNvSpPr/>
            <p:nvPr/>
          </p:nvSpPr>
          <p:spPr>
            <a:xfrm>
              <a:off x="2238375" y="1228225"/>
              <a:ext cx="303775" cy="439450"/>
            </a:xfrm>
            <a:custGeom>
              <a:avLst/>
              <a:gdLst/>
              <a:ahLst/>
              <a:cxnLst/>
              <a:rect l="l" t="t" r="r" b="b"/>
              <a:pathLst>
                <a:path w="12151" h="17578" extrusionOk="0">
                  <a:moveTo>
                    <a:pt x="5427" y="0"/>
                  </a:moveTo>
                  <a:lnTo>
                    <a:pt x="5043" y="96"/>
                  </a:lnTo>
                  <a:lnTo>
                    <a:pt x="4754" y="192"/>
                  </a:lnTo>
                  <a:lnTo>
                    <a:pt x="4514" y="337"/>
                  </a:lnTo>
                  <a:lnTo>
                    <a:pt x="4226" y="577"/>
                  </a:lnTo>
                  <a:lnTo>
                    <a:pt x="3938" y="865"/>
                  </a:lnTo>
                  <a:lnTo>
                    <a:pt x="3698" y="1201"/>
                  </a:lnTo>
                  <a:lnTo>
                    <a:pt x="3410" y="1585"/>
                  </a:lnTo>
                  <a:lnTo>
                    <a:pt x="2882" y="2498"/>
                  </a:lnTo>
                  <a:lnTo>
                    <a:pt x="2401" y="3506"/>
                  </a:lnTo>
                  <a:lnTo>
                    <a:pt x="1921" y="4659"/>
                  </a:lnTo>
                  <a:lnTo>
                    <a:pt x="1489" y="5859"/>
                  </a:lnTo>
                  <a:lnTo>
                    <a:pt x="1105" y="7156"/>
                  </a:lnTo>
                  <a:lnTo>
                    <a:pt x="768" y="8405"/>
                  </a:lnTo>
                  <a:lnTo>
                    <a:pt x="480" y="9653"/>
                  </a:lnTo>
                  <a:lnTo>
                    <a:pt x="240" y="10806"/>
                  </a:lnTo>
                  <a:lnTo>
                    <a:pt x="96" y="11911"/>
                  </a:lnTo>
                  <a:lnTo>
                    <a:pt x="0" y="12871"/>
                  </a:lnTo>
                  <a:lnTo>
                    <a:pt x="0" y="13639"/>
                  </a:lnTo>
                  <a:lnTo>
                    <a:pt x="48" y="13976"/>
                  </a:lnTo>
                  <a:lnTo>
                    <a:pt x="96" y="14264"/>
                  </a:lnTo>
                  <a:lnTo>
                    <a:pt x="192" y="14456"/>
                  </a:lnTo>
                  <a:lnTo>
                    <a:pt x="336" y="14648"/>
                  </a:lnTo>
                  <a:lnTo>
                    <a:pt x="12006" y="17578"/>
                  </a:lnTo>
                  <a:lnTo>
                    <a:pt x="12006" y="17578"/>
                  </a:lnTo>
                  <a:lnTo>
                    <a:pt x="11862" y="17433"/>
                  </a:lnTo>
                  <a:lnTo>
                    <a:pt x="11814" y="17241"/>
                  </a:lnTo>
                  <a:lnTo>
                    <a:pt x="11718" y="16761"/>
                  </a:lnTo>
                  <a:lnTo>
                    <a:pt x="11670" y="16137"/>
                  </a:lnTo>
                  <a:lnTo>
                    <a:pt x="11670" y="15320"/>
                  </a:lnTo>
                  <a:lnTo>
                    <a:pt x="11814" y="13399"/>
                  </a:lnTo>
                  <a:lnTo>
                    <a:pt x="12006" y="11190"/>
                  </a:lnTo>
                  <a:lnTo>
                    <a:pt x="12102" y="9990"/>
                  </a:lnTo>
                  <a:lnTo>
                    <a:pt x="12150" y="8789"/>
                  </a:lnTo>
                  <a:lnTo>
                    <a:pt x="12150" y="7588"/>
                  </a:lnTo>
                  <a:lnTo>
                    <a:pt x="12150" y="6388"/>
                  </a:lnTo>
                  <a:lnTo>
                    <a:pt x="12054" y="5235"/>
                  </a:lnTo>
                  <a:lnTo>
                    <a:pt x="11862" y="4130"/>
                  </a:lnTo>
                  <a:lnTo>
                    <a:pt x="11766" y="3650"/>
                  </a:lnTo>
                  <a:lnTo>
                    <a:pt x="11622" y="3122"/>
                  </a:lnTo>
                  <a:lnTo>
                    <a:pt x="11430" y="2642"/>
                  </a:lnTo>
                  <a:lnTo>
                    <a:pt x="11238" y="2209"/>
                  </a:lnTo>
                  <a:lnTo>
                    <a:pt x="11094" y="1969"/>
                  </a:lnTo>
                  <a:lnTo>
                    <a:pt x="10902" y="1777"/>
                  </a:lnTo>
                  <a:lnTo>
                    <a:pt x="10614" y="1537"/>
                  </a:lnTo>
                  <a:lnTo>
                    <a:pt x="10325" y="1297"/>
                  </a:lnTo>
                  <a:lnTo>
                    <a:pt x="9509" y="913"/>
                  </a:lnTo>
                  <a:lnTo>
                    <a:pt x="8645" y="529"/>
                  </a:lnTo>
                  <a:lnTo>
                    <a:pt x="7684" y="240"/>
                  </a:lnTo>
                  <a:lnTo>
                    <a:pt x="6724" y="48"/>
                  </a:lnTo>
                  <a:lnTo>
                    <a:pt x="6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71"/>
            <p:cNvSpPr/>
            <p:nvPr/>
          </p:nvSpPr>
          <p:spPr>
            <a:xfrm>
              <a:off x="2238375" y="1228225"/>
              <a:ext cx="303775" cy="439450"/>
            </a:xfrm>
            <a:custGeom>
              <a:avLst/>
              <a:gdLst/>
              <a:ahLst/>
              <a:cxnLst/>
              <a:rect l="l" t="t" r="r" b="b"/>
              <a:pathLst>
                <a:path w="12151" h="17578" fill="none" extrusionOk="0">
                  <a:moveTo>
                    <a:pt x="12006" y="17578"/>
                  </a:moveTo>
                  <a:lnTo>
                    <a:pt x="12006" y="17578"/>
                  </a:lnTo>
                  <a:lnTo>
                    <a:pt x="11862" y="17433"/>
                  </a:lnTo>
                  <a:lnTo>
                    <a:pt x="11814" y="17241"/>
                  </a:lnTo>
                  <a:lnTo>
                    <a:pt x="11718" y="16761"/>
                  </a:lnTo>
                  <a:lnTo>
                    <a:pt x="11670" y="16137"/>
                  </a:lnTo>
                  <a:lnTo>
                    <a:pt x="11670" y="15320"/>
                  </a:lnTo>
                  <a:lnTo>
                    <a:pt x="11814" y="13399"/>
                  </a:lnTo>
                  <a:lnTo>
                    <a:pt x="12006" y="11190"/>
                  </a:lnTo>
                  <a:lnTo>
                    <a:pt x="12102" y="9990"/>
                  </a:lnTo>
                  <a:lnTo>
                    <a:pt x="12150" y="8789"/>
                  </a:lnTo>
                  <a:lnTo>
                    <a:pt x="12150" y="7588"/>
                  </a:lnTo>
                  <a:lnTo>
                    <a:pt x="12150" y="6388"/>
                  </a:lnTo>
                  <a:lnTo>
                    <a:pt x="12054" y="5235"/>
                  </a:lnTo>
                  <a:lnTo>
                    <a:pt x="11862" y="4130"/>
                  </a:lnTo>
                  <a:lnTo>
                    <a:pt x="11766" y="3650"/>
                  </a:lnTo>
                  <a:lnTo>
                    <a:pt x="11622" y="3122"/>
                  </a:lnTo>
                  <a:lnTo>
                    <a:pt x="11430" y="2642"/>
                  </a:lnTo>
                  <a:lnTo>
                    <a:pt x="11238" y="2209"/>
                  </a:lnTo>
                  <a:lnTo>
                    <a:pt x="11238" y="2209"/>
                  </a:lnTo>
                  <a:lnTo>
                    <a:pt x="11094" y="1969"/>
                  </a:lnTo>
                  <a:lnTo>
                    <a:pt x="10902" y="1777"/>
                  </a:lnTo>
                  <a:lnTo>
                    <a:pt x="10614" y="1537"/>
                  </a:lnTo>
                  <a:lnTo>
                    <a:pt x="10325" y="1297"/>
                  </a:lnTo>
                  <a:lnTo>
                    <a:pt x="9509" y="913"/>
                  </a:lnTo>
                  <a:lnTo>
                    <a:pt x="8645" y="529"/>
                  </a:lnTo>
                  <a:lnTo>
                    <a:pt x="7684" y="240"/>
                  </a:lnTo>
                  <a:lnTo>
                    <a:pt x="6724" y="48"/>
                  </a:lnTo>
                  <a:lnTo>
                    <a:pt x="6243" y="0"/>
                  </a:lnTo>
                  <a:lnTo>
                    <a:pt x="5811" y="0"/>
                  </a:lnTo>
                  <a:lnTo>
                    <a:pt x="5427" y="0"/>
                  </a:lnTo>
                  <a:lnTo>
                    <a:pt x="5043" y="96"/>
                  </a:lnTo>
                  <a:lnTo>
                    <a:pt x="5043" y="96"/>
                  </a:lnTo>
                  <a:lnTo>
                    <a:pt x="4754" y="192"/>
                  </a:lnTo>
                  <a:lnTo>
                    <a:pt x="4514" y="337"/>
                  </a:lnTo>
                  <a:lnTo>
                    <a:pt x="4226" y="577"/>
                  </a:lnTo>
                  <a:lnTo>
                    <a:pt x="3938" y="865"/>
                  </a:lnTo>
                  <a:lnTo>
                    <a:pt x="3698" y="1201"/>
                  </a:lnTo>
                  <a:lnTo>
                    <a:pt x="3410" y="1585"/>
                  </a:lnTo>
                  <a:lnTo>
                    <a:pt x="2882" y="2498"/>
                  </a:lnTo>
                  <a:lnTo>
                    <a:pt x="2401" y="3506"/>
                  </a:lnTo>
                  <a:lnTo>
                    <a:pt x="1921" y="4659"/>
                  </a:lnTo>
                  <a:lnTo>
                    <a:pt x="1489" y="5859"/>
                  </a:lnTo>
                  <a:lnTo>
                    <a:pt x="1105" y="7156"/>
                  </a:lnTo>
                  <a:lnTo>
                    <a:pt x="768" y="8405"/>
                  </a:lnTo>
                  <a:lnTo>
                    <a:pt x="480" y="9653"/>
                  </a:lnTo>
                  <a:lnTo>
                    <a:pt x="240" y="10806"/>
                  </a:lnTo>
                  <a:lnTo>
                    <a:pt x="96" y="11911"/>
                  </a:lnTo>
                  <a:lnTo>
                    <a:pt x="0" y="12871"/>
                  </a:lnTo>
                  <a:lnTo>
                    <a:pt x="0" y="13639"/>
                  </a:lnTo>
                  <a:lnTo>
                    <a:pt x="48" y="13976"/>
                  </a:lnTo>
                  <a:lnTo>
                    <a:pt x="96" y="14264"/>
                  </a:lnTo>
                  <a:lnTo>
                    <a:pt x="192" y="14456"/>
                  </a:lnTo>
                  <a:lnTo>
                    <a:pt x="336" y="14648"/>
                  </a:lnTo>
                  <a:lnTo>
                    <a:pt x="12006" y="175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71"/>
            <p:cNvSpPr/>
            <p:nvPr/>
          </p:nvSpPr>
          <p:spPr>
            <a:xfrm>
              <a:off x="2238375" y="1228225"/>
              <a:ext cx="303775" cy="439450"/>
            </a:xfrm>
            <a:custGeom>
              <a:avLst/>
              <a:gdLst/>
              <a:ahLst/>
              <a:cxnLst/>
              <a:rect l="l" t="t" r="r" b="b"/>
              <a:pathLst>
                <a:path w="12151" h="17578" extrusionOk="0">
                  <a:moveTo>
                    <a:pt x="5427" y="0"/>
                  </a:moveTo>
                  <a:lnTo>
                    <a:pt x="5043" y="96"/>
                  </a:lnTo>
                  <a:lnTo>
                    <a:pt x="4803" y="192"/>
                  </a:lnTo>
                  <a:lnTo>
                    <a:pt x="4562" y="288"/>
                  </a:lnTo>
                  <a:lnTo>
                    <a:pt x="4370" y="481"/>
                  </a:lnTo>
                  <a:lnTo>
                    <a:pt x="4130" y="673"/>
                  </a:lnTo>
                  <a:lnTo>
                    <a:pt x="3650" y="1201"/>
                  </a:lnTo>
                  <a:lnTo>
                    <a:pt x="3218" y="1873"/>
                  </a:lnTo>
                  <a:lnTo>
                    <a:pt x="2785" y="2690"/>
                  </a:lnTo>
                  <a:lnTo>
                    <a:pt x="2401" y="3554"/>
                  </a:lnTo>
                  <a:lnTo>
                    <a:pt x="1969" y="4515"/>
                  </a:lnTo>
                  <a:lnTo>
                    <a:pt x="1633" y="5523"/>
                  </a:lnTo>
                  <a:lnTo>
                    <a:pt x="1249" y="6580"/>
                  </a:lnTo>
                  <a:lnTo>
                    <a:pt x="961" y="7636"/>
                  </a:lnTo>
                  <a:lnTo>
                    <a:pt x="672" y="8693"/>
                  </a:lnTo>
                  <a:lnTo>
                    <a:pt x="432" y="9701"/>
                  </a:lnTo>
                  <a:lnTo>
                    <a:pt x="240" y="10710"/>
                  </a:lnTo>
                  <a:lnTo>
                    <a:pt x="96" y="11622"/>
                  </a:lnTo>
                  <a:lnTo>
                    <a:pt x="48" y="12487"/>
                  </a:lnTo>
                  <a:lnTo>
                    <a:pt x="0" y="13207"/>
                  </a:lnTo>
                  <a:lnTo>
                    <a:pt x="0" y="13688"/>
                  </a:lnTo>
                  <a:lnTo>
                    <a:pt x="96" y="14120"/>
                  </a:lnTo>
                  <a:lnTo>
                    <a:pt x="192" y="14408"/>
                  </a:lnTo>
                  <a:lnTo>
                    <a:pt x="336" y="14648"/>
                  </a:lnTo>
                  <a:lnTo>
                    <a:pt x="12006" y="17578"/>
                  </a:lnTo>
                  <a:lnTo>
                    <a:pt x="11814" y="17337"/>
                  </a:lnTo>
                  <a:lnTo>
                    <a:pt x="11718" y="17001"/>
                  </a:lnTo>
                  <a:lnTo>
                    <a:pt x="11670" y="16521"/>
                  </a:lnTo>
                  <a:lnTo>
                    <a:pt x="11670" y="15945"/>
                  </a:lnTo>
                  <a:lnTo>
                    <a:pt x="11670" y="15176"/>
                  </a:lnTo>
                  <a:lnTo>
                    <a:pt x="11718" y="14312"/>
                  </a:lnTo>
                  <a:lnTo>
                    <a:pt x="11910" y="12247"/>
                  </a:lnTo>
                  <a:lnTo>
                    <a:pt x="12102" y="9990"/>
                  </a:lnTo>
                  <a:lnTo>
                    <a:pt x="12150" y="8837"/>
                  </a:lnTo>
                  <a:lnTo>
                    <a:pt x="12150" y="7636"/>
                  </a:lnTo>
                  <a:lnTo>
                    <a:pt x="12102" y="6148"/>
                  </a:lnTo>
                  <a:lnTo>
                    <a:pt x="12054" y="5427"/>
                  </a:lnTo>
                  <a:lnTo>
                    <a:pt x="11958" y="4707"/>
                  </a:lnTo>
                  <a:lnTo>
                    <a:pt x="11862" y="4034"/>
                  </a:lnTo>
                  <a:lnTo>
                    <a:pt x="11670" y="3410"/>
                  </a:lnTo>
                  <a:lnTo>
                    <a:pt x="11478" y="2786"/>
                  </a:lnTo>
                  <a:lnTo>
                    <a:pt x="11238" y="2209"/>
                  </a:lnTo>
                  <a:lnTo>
                    <a:pt x="11046" y="1873"/>
                  </a:lnTo>
                  <a:lnTo>
                    <a:pt x="10710" y="1585"/>
                  </a:lnTo>
                  <a:lnTo>
                    <a:pt x="9797" y="1393"/>
                  </a:lnTo>
                  <a:lnTo>
                    <a:pt x="9653" y="1633"/>
                  </a:lnTo>
                  <a:lnTo>
                    <a:pt x="9509" y="1873"/>
                  </a:lnTo>
                  <a:lnTo>
                    <a:pt x="9317" y="2065"/>
                  </a:lnTo>
                  <a:lnTo>
                    <a:pt x="9125" y="2258"/>
                  </a:lnTo>
                  <a:lnTo>
                    <a:pt x="8933" y="2402"/>
                  </a:lnTo>
                  <a:lnTo>
                    <a:pt x="8693" y="2498"/>
                  </a:lnTo>
                  <a:lnTo>
                    <a:pt x="8404" y="2594"/>
                  </a:lnTo>
                  <a:lnTo>
                    <a:pt x="7876" y="2594"/>
                  </a:lnTo>
                  <a:lnTo>
                    <a:pt x="7588" y="2498"/>
                  </a:lnTo>
                  <a:lnTo>
                    <a:pt x="7252" y="2354"/>
                  </a:lnTo>
                  <a:lnTo>
                    <a:pt x="7012" y="2113"/>
                  </a:lnTo>
                  <a:lnTo>
                    <a:pt x="6820" y="1873"/>
                  </a:lnTo>
                  <a:lnTo>
                    <a:pt x="6627" y="1537"/>
                  </a:lnTo>
                  <a:lnTo>
                    <a:pt x="6531" y="1201"/>
                  </a:lnTo>
                  <a:lnTo>
                    <a:pt x="6483" y="865"/>
                  </a:lnTo>
                  <a:lnTo>
                    <a:pt x="6531" y="481"/>
                  </a:lnTo>
                  <a:lnTo>
                    <a:pt x="6676" y="48"/>
                  </a:lnTo>
                  <a:lnTo>
                    <a:pt x="7012" y="96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FFE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71"/>
            <p:cNvSpPr/>
            <p:nvPr/>
          </p:nvSpPr>
          <p:spPr>
            <a:xfrm>
              <a:off x="2238375" y="1228225"/>
              <a:ext cx="303775" cy="439450"/>
            </a:xfrm>
            <a:custGeom>
              <a:avLst/>
              <a:gdLst/>
              <a:ahLst/>
              <a:cxnLst/>
              <a:rect l="l" t="t" r="r" b="b"/>
              <a:pathLst>
                <a:path w="12151" h="17578" fill="none" extrusionOk="0">
                  <a:moveTo>
                    <a:pt x="5907" y="0"/>
                  </a:moveTo>
                  <a:lnTo>
                    <a:pt x="5907" y="0"/>
                  </a:lnTo>
                  <a:lnTo>
                    <a:pt x="5427" y="0"/>
                  </a:lnTo>
                  <a:lnTo>
                    <a:pt x="5043" y="96"/>
                  </a:lnTo>
                  <a:lnTo>
                    <a:pt x="5043" y="96"/>
                  </a:lnTo>
                  <a:lnTo>
                    <a:pt x="4803" y="192"/>
                  </a:lnTo>
                  <a:lnTo>
                    <a:pt x="4562" y="288"/>
                  </a:lnTo>
                  <a:lnTo>
                    <a:pt x="4370" y="481"/>
                  </a:lnTo>
                  <a:lnTo>
                    <a:pt x="4130" y="673"/>
                  </a:lnTo>
                  <a:lnTo>
                    <a:pt x="3650" y="1201"/>
                  </a:lnTo>
                  <a:lnTo>
                    <a:pt x="3218" y="1873"/>
                  </a:lnTo>
                  <a:lnTo>
                    <a:pt x="2785" y="2690"/>
                  </a:lnTo>
                  <a:lnTo>
                    <a:pt x="2401" y="3554"/>
                  </a:lnTo>
                  <a:lnTo>
                    <a:pt x="1969" y="4515"/>
                  </a:lnTo>
                  <a:lnTo>
                    <a:pt x="1633" y="5523"/>
                  </a:lnTo>
                  <a:lnTo>
                    <a:pt x="1249" y="6580"/>
                  </a:lnTo>
                  <a:lnTo>
                    <a:pt x="961" y="7636"/>
                  </a:lnTo>
                  <a:lnTo>
                    <a:pt x="672" y="8693"/>
                  </a:lnTo>
                  <a:lnTo>
                    <a:pt x="432" y="9701"/>
                  </a:lnTo>
                  <a:lnTo>
                    <a:pt x="240" y="10710"/>
                  </a:lnTo>
                  <a:lnTo>
                    <a:pt x="96" y="11622"/>
                  </a:lnTo>
                  <a:lnTo>
                    <a:pt x="48" y="12487"/>
                  </a:lnTo>
                  <a:lnTo>
                    <a:pt x="0" y="13207"/>
                  </a:lnTo>
                  <a:lnTo>
                    <a:pt x="0" y="13207"/>
                  </a:lnTo>
                  <a:lnTo>
                    <a:pt x="0" y="13688"/>
                  </a:lnTo>
                  <a:lnTo>
                    <a:pt x="96" y="14120"/>
                  </a:lnTo>
                  <a:lnTo>
                    <a:pt x="192" y="14408"/>
                  </a:lnTo>
                  <a:lnTo>
                    <a:pt x="336" y="14648"/>
                  </a:lnTo>
                  <a:lnTo>
                    <a:pt x="12006" y="17578"/>
                  </a:lnTo>
                  <a:lnTo>
                    <a:pt x="12006" y="17578"/>
                  </a:lnTo>
                  <a:lnTo>
                    <a:pt x="11814" y="17337"/>
                  </a:lnTo>
                  <a:lnTo>
                    <a:pt x="11718" y="17001"/>
                  </a:lnTo>
                  <a:lnTo>
                    <a:pt x="11670" y="16521"/>
                  </a:lnTo>
                  <a:lnTo>
                    <a:pt x="11670" y="15945"/>
                  </a:lnTo>
                  <a:lnTo>
                    <a:pt x="11670" y="15945"/>
                  </a:lnTo>
                  <a:lnTo>
                    <a:pt x="11670" y="15176"/>
                  </a:lnTo>
                  <a:lnTo>
                    <a:pt x="11718" y="14312"/>
                  </a:lnTo>
                  <a:lnTo>
                    <a:pt x="11910" y="12247"/>
                  </a:lnTo>
                  <a:lnTo>
                    <a:pt x="12102" y="9990"/>
                  </a:lnTo>
                  <a:lnTo>
                    <a:pt x="12150" y="8837"/>
                  </a:lnTo>
                  <a:lnTo>
                    <a:pt x="12150" y="7636"/>
                  </a:lnTo>
                  <a:lnTo>
                    <a:pt x="12150" y="7636"/>
                  </a:lnTo>
                  <a:lnTo>
                    <a:pt x="12102" y="6148"/>
                  </a:lnTo>
                  <a:lnTo>
                    <a:pt x="12054" y="5427"/>
                  </a:lnTo>
                  <a:lnTo>
                    <a:pt x="11958" y="4707"/>
                  </a:lnTo>
                  <a:lnTo>
                    <a:pt x="11862" y="4034"/>
                  </a:lnTo>
                  <a:lnTo>
                    <a:pt x="11670" y="3410"/>
                  </a:lnTo>
                  <a:lnTo>
                    <a:pt x="11478" y="2786"/>
                  </a:lnTo>
                  <a:lnTo>
                    <a:pt x="11238" y="2209"/>
                  </a:lnTo>
                  <a:lnTo>
                    <a:pt x="11238" y="2209"/>
                  </a:lnTo>
                  <a:lnTo>
                    <a:pt x="11046" y="1873"/>
                  </a:lnTo>
                  <a:lnTo>
                    <a:pt x="10710" y="1585"/>
                  </a:lnTo>
                  <a:lnTo>
                    <a:pt x="10710" y="1585"/>
                  </a:lnTo>
                  <a:lnTo>
                    <a:pt x="9797" y="1393"/>
                  </a:lnTo>
                  <a:lnTo>
                    <a:pt x="9797" y="1393"/>
                  </a:lnTo>
                  <a:lnTo>
                    <a:pt x="9653" y="1633"/>
                  </a:lnTo>
                  <a:lnTo>
                    <a:pt x="9509" y="1873"/>
                  </a:lnTo>
                  <a:lnTo>
                    <a:pt x="9317" y="2065"/>
                  </a:lnTo>
                  <a:lnTo>
                    <a:pt x="9125" y="2258"/>
                  </a:lnTo>
                  <a:lnTo>
                    <a:pt x="8933" y="2402"/>
                  </a:lnTo>
                  <a:lnTo>
                    <a:pt x="8693" y="2498"/>
                  </a:lnTo>
                  <a:lnTo>
                    <a:pt x="8404" y="2594"/>
                  </a:lnTo>
                  <a:lnTo>
                    <a:pt x="8164" y="2594"/>
                  </a:lnTo>
                  <a:lnTo>
                    <a:pt x="8164" y="2594"/>
                  </a:lnTo>
                  <a:lnTo>
                    <a:pt x="7876" y="2594"/>
                  </a:lnTo>
                  <a:lnTo>
                    <a:pt x="7876" y="2594"/>
                  </a:lnTo>
                  <a:lnTo>
                    <a:pt x="7588" y="2498"/>
                  </a:lnTo>
                  <a:lnTo>
                    <a:pt x="7252" y="2354"/>
                  </a:lnTo>
                  <a:lnTo>
                    <a:pt x="7012" y="2113"/>
                  </a:lnTo>
                  <a:lnTo>
                    <a:pt x="6820" y="1873"/>
                  </a:lnTo>
                  <a:lnTo>
                    <a:pt x="6627" y="1537"/>
                  </a:lnTo>
                  <a:lnTo>
                    <a:pt x="6531" y="1201"/>
                  </a:lnTo>
                  <a:lnTo>
                    <a:pt x="6483" y="865"/>
                  </a:lnTo>
                  <a:lnTo>
                    <a:pt x="6531" y="481"/>
                  </a:lnTo>
                  <a:lnTo>
                    <a:pt x="6531" y="481"/>
                  </a:lnTo>
                  <a:lnTo>
                    <a:pt x="6676" y="48"/>
                  </a:lnTo>
                  <a:lnTo>
                    <a:pt x="6676" y="48"/>
                  </a:lnTo>
                  <a:lnTo>
                    <a:pt x="7012" y="96"/>
                  </a:lnTo>
                  <a:lnTo>
                    <a:pt x="7012" y="96"/>
                  </a:lnTo>
                  <a:lnTo>
                    <a:pt x="7012" y="96"/>
                  </a:lnTo>
                  <a:lnTo>
                    <a:pt x="6435" y="0"/>
                  </a:lnTo>
                  <a:lnTo>
                    <a:pt x="59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71"/>
            <p:cNvSpPr/>
            <p:nvPr/>
          </p:nvSpPr>
          <p:spPr>
            <a:xfrm>
              <a:off x="2400450" y="1229425"/>
              <a:ext cx="84075" cy="63650"/>
            </a:xfrm>
            <a:custGeom>
              <a:avLst/>
              <a:gdLst/>
              <a:ahLst/>
              <a:cxnLst/>
              <a:rect l="l" t="t" r="r" b="b"/>
              <a:pathLst>
                <a:path w="3363" h="2546" extrusionOk="0">
                  <a:moveTo>
                    <a:pt x="193" y="0"/>
                  </a:moveTo>
                  <a:lnTo>
                    <a:pt x="48" y="433"/>
                  </a:lnTo>
                  <a:lnTo>
                    <a:pt x="0" y="817"/>
                  </a:lnTo>
                  <a:lnTo>
                    <a:pt x="48" y="1153"/>
                  </a:lnTo>
                  <a:lnTo>
                    <a:pt x="144" y="1489"/>
                  </a:lnTo>
                  <a:lnTo>
                    <a:pt x="337" y="1825"/>
                  </a:lnTo>
                  <a:lnTo>
                    <a:pt x="529" y="2065"/>
                  </a:lnTo>
                  <a:lnTo>
                    <a:pt x="769" y="2306"/>
                  </a:lnTo>
                  <a:lnTo>
                    <a:pt x="1105" y="2450"/>
                  </a:lnTo>
                  <a:lnTo>
                    <a:pt x="1393" y="2546"/>
                  </a:lnTo>
                  <a:lnTo>
                    <a:pt x="1729" y="2546"/>
                  </a:lnTo>
                  <a:lnTo>
                    <a:pt x="2065" y="2498"/>
                  </a:lnTo>
                  <a:lnTo>
                    <a:pt x="2402" y="2402"/>
                  </a:lnTo>
                  <a:lnTo>
                    <a:pt x="2690" y="2210"/>
                  </a:lnTo>
                  <a:lnTo>
                    <a:pt x="2930" y="1969"/>
                  </a:lnTo>
                  <a:lnTo>
                    <a:pt x="3122" y="1681"/>
                  </a:lnTo>
                  <a:lnTo>
                    <a:pt x="3266" y="1345"/>
                  </a:lnTo>
                  <a:lnTo>
                    <a:pt x="3362" y="1009"/>
                  </a:lnTo>
                  <a:lnTo>
                    <a:pt x="2642" y="673"/>
                  </a:lnTo>
                  <a:lnTo>
                    <a:pt x="1825" y="385"/>
                  </a:lnTo>
                  <a:lnTo>
                    <a:pt x="1009" y="144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71"/>
            <p:cNvSpPr/>
            <p:nvPr/>
          </p:nvSpPr>
          <p:spPr>
            <a:xfrm>
              <a:off x="2400450" y="1229425"/>
              <a:ext cx="84075" cy="63650"/>
            </a:xfrm>
            <a:custGeom>
              <a:avLst/>
              <a:gdLst/>
              <a:ahLst/>
              <a:cxnLst/>
              <a:rect l="l" t="t" r="r" b="b"/>
              <a:pathLst>
                <a:path w="3363" h="2546" fill="none" extrusionOk="0">
                  <a:moveTo>
                    <a:pt x="1393" y="2546"/>
                  </a:moveTo>
                  <a:lnTo>
                    <a:pt x="1393" y="2546"/>
                  </a:lnTo>
                  <a:lnTo>
                    <a:pt x="1729" y="2546"/>
                  </a:lnTo>
                  <a:lnTo>
                    <a:pt x="2065" y="2498"/>
                  </a:lnTo>
                  <a:lnTo>
                    <a:pt x="2402" y="2402"/>
                  </a:lnTo>
                  <a:lnTo>
                    <a:pt x="2690" y="2210"/>
                  </a:lnTo>
                  <a:lnTo>
                    <a:pt x="2930" y="1969"/>
                  </a:lnTo>
                  <a:lnTo>
                    <a:pt x="3122" y="1681"/>
                  </a:lnTo>
                  <a:lnTo>
                    <a:pt x="3266" y="1345"/>
                  </a:lnTo>
                  <a:lnTo>
                    <a:pt x="3362" y="1009"/>
                  </a:lnTo>
                  <a:lnTo>
                    <a:pt x="3362" y="1009"/>
                  </a:lnTo>
                  <a:lnTo>
                    <a:pt x="2642" y="673"/>
                  </a:lnTo>
                  <a:lnTo>
                    <a:pt x="1825" y="385"/>
                  </a:lnTo>
                  <a:lnTo>
                    <a:pt x="1009" y="144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48" y="433"/>
                  </a:lnTo>
                  <a:lnTo>
                    <a:pt x="48" y="433"/>
                  </a:lnTo>
                  <a:lnTo>
                    <a:pt x="0" y="817"/>
                  </a:lnTo>
                  <a:lnTo>
                    <a:pt x="48" y="1153"/>
                  </a:lnTo>
                  <a:lnTo>
                    <a:pt x="144" y="1489"/>
                  </a:lnTo>
                  <a:lnTo>
                    <a:pt x="337" y="1825"/>
                  </a:lnTo>
                  <a:lnTo>
                    <a:pt x="529" y="2065"/>
                  </a:lnTo>
                  <a:lnTo>
                    <a:pt x="769" y="2306"/>
                  </a:lnTo>
                  <a:lnTo>
                    <a:pt x="1105" y="2450"/>
                  </a:lnTo>
                  <a:lnTo>
                    <a:pt x="1393" y="25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71"/>
            <p:cNvSpPr/>
            <p:nvPr/>
          </p:nvSpPr>
          <p:spPr>
            <a:xfrm>
              <a:off x="2419650" y="1218625"/>
              <a:ext cx="46850" cy="51650"/>
            </a:xfrm>
            <a:custGeom>
              <a:avLst/>
              <a:gdLst/>
              <a:ahLst/>
              <a:cxnLst/>
              <a:rect l="l" t="t" r="r" b="b"/>
              <a:pathLst>
                <a:path w="1874" h="2066" extrusionOk="0">
                  <a:moveTo>
                    <a:pt x="481" y="0"/>
                  </a:moveTo>
                  <a:lnTo>
                    <a:pt x="1" y="1489"/>
                  </a:lnTo>
                  <a:lnTo>
                    <a:pt x="1490" y="2065"/>
                  </a:lnTo>
                  <a:lnTo>
                    <a:pt x="1874" y="38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71"/>
            <p:cNvSpPr/>
            <p:nvPr/>
          </p:nvSpPr>
          <p:spPr>
            <a:xfrm>
              <a:off x="2419650" y="1218625"/>
              <a:ext cx="46850" cy="51650"/>
            </a:xfrm>
            <a:custGeom>
              <a:avLst/>
              <a:gdLst/>
              <a:ahLst/>
              <a:cxnLst/>
              <a:rect l="l" t="t" r="r" b="b"/>
              <a:pathLst>
                <a:path w="1874" h="2066" fill="none" extrusionOk="0">
                  <a:moveTo>
                    <a:pt x="481" y="0"/>
                  </a:moveTo>
                  <a:lnTo>
                    <a:pt x="1" y="1489"/>
                  </a:lnTo>
                  <a:lnTo>
                    <a:pt x="1490" y="2065"/>
                  </a:lnTo>
                  <a:lnTo>
                    <a:pt x="1874" y="384"/>
                  </a:lnTo>
                  <a:lnTo>
                    <a:pt x="4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1"/>
            <p:cNvSpPr/>
            <p:nvPr/>
          </p:nvSpPr>
          <p:spPr>
            <a:xfrm>
              <a:off x="2419650" y="1237825"/>
              <a:ext cx="40850" cy="32450"/>
            </a:xfrm>
            <a:custGeom>
              <a:avLst/>
              <a:gdLst/>
              <a:ahLst/>
              <a:cxnLst/>
              <a:rect l="l" t="t" r="r" b="b"/>
              <a:pathLst>
                <a:path w="1634" h="1298" extrusionOk="0">
                  <a:moveTo>
                    <a:pt x="241" y="1"/>
                  </a:moveTo>
                  <a:lnTo>
                    <a:pt x="1" y="721"/>
                  </a:lnTo>
                  <a:lnTo>
                    <a:pt x="1490" y="1297"/>
                  </a:lnTo>
                  <a:lnTo>
                    <a:pt x="1634" y="673"/>
                  </a:lnTo>
                  <a:lnTo>
                    <a:pt x="961" y="385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71"/>
            <p:cNvSpPr/>
            <p:nvPr/>
          </p:nvSpPr>
          <p:spPr>
            <a:xfrm>
              <a:off x="2419650" y="1237825"/>
              <a:ext cx="40850" cy="32450"/>
            </a:xfrm>
            <a:custGeom>
              <a:avLst/>
              <a:gdLst/>
              <a:ahLst/>
              <a:cxnLst/>
              <a:rect l="l" t="t" r="r" b="b"/>
              <a:pathLst>
                <a:path w="1634" h="1298" fill="none" extrusionOk="0">
                  <a:moveTo>
                    <a:pt x="241" y="1"/>
                  </a:moveTo>
                  <a:lnTo>
                    <a:pt x="1" y="721"/>
                  </a:lnTo>
                  <a:lnTo>
                    <a:pt x="1490" y="1297"/>
                  </a:lnTo>
                  <a:lnTo>
                    <a:pt x="1634" y="673"/>
                  </a:lnTo>
                  <a:lnTo>
                    <a:pt x="1634" y="673"/>
                  </a:lnTo>
                  <a:lnTo>
                    <a:pt x="961" y="385"/>
                  </a:lnTo>
                  <a:lnTo>
                    <a:pt x="289" y="1"/>
                  </a:lnTo>
                  <a:lnTo>
                    <a:pt x="2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71"/>
            <p:cNvSpPr/>
            <p:nvPr/>
          </p:nvSpPr>
          <p:spPr>
            <a:xfrm>
              <a:off x="2216750" y="852425"/>
              <a:ext cx="147700" cy="152500"/>
            </a:xfrm>
            <a:custGeom>
              <a:avLst/>
              <a:gdLst/>
              <a:ahLst/>
              <a:cxnLst/>
              <a:rect l="l" t="t" r="r" b="b"/>
              <a:pathLst>
                <a:path w="5908" h="6100" extrusionOk="0">
                  <a:moveTo>
                    <a:pt x="2930" y="0"/>
                  </a:moveTo>
                  <a:lnTo>
                    <a:pt x="2354" y="96"/>
                  </a:lnTo>
                  <a:lnTo>
                    <a:pt x="1826" y="337"/>
                  </a:lnTo>
                  <a:lnTo>
                    <a:pt x="1297" y="625"/>
                  </a:lnTo>
                  <a:lnTo>
                    <a:pt x="865" y="1057"/>
                  </a:lnTo>
                  <a:lnTo>
                    <a:pt x="673" y="1297"/>
                  </a:lnTo>
                  <a:lnTo>
                    <a:pt x="481" y="1537"/>
                  </a:lnTo>
                  <a:lnTo>
                    <a:pt x="337" y="1825"/>
                  </a:lnTo>
                  <a:lnTo>
                    <a:pt x="241" y="2114"/>
                  </a:lnTo>
                  <a:lnTo>
                    <a:pt x="49" y="2690"/>
                  </a:lnTo>
                  <a:lnTo>
                    <a:pt x="1" y="3314"/>
                  </a:lnTo>
                  <a:lnTo>
                    <a:pt x="49" y="3890"/>
                  </a:lnTo>
                  <a:lnTo>
                    <a:pt x="241" y="4419"/>
                  </a:lnTo>
                  <a:lnTo>
                    <a:pt x="337" y="4707"/>
                  </a:lnTo>
                  <a:lnTo>
                    <a:pt x="481" y="4947"/>
                  </a:lnTo>
                  <a:lnTo>
                    <a:pt x="673" y="5139"/>
                  </a:lnTo>
                  <a:lnTo>
                    <a:pt x="865" y="5379"/>
                  </a:lnTo>
                  <a:lnTo>
                    <a:pt x="1057" y="5571"/>
                  </a:lnTo>
                  <a:lnTo>
                    <a:pt x="1345" y="5715"/>
                  </a:lnTo>
                  <a:lnTo>
                    <a:pt x="1585" y="5860"/>
                  </a:lnTo>
                  <a:lnTo>
                    <a:pt x="1826" y="5956"/>
                  </a:lnTo>
                  <a:lnTo>
                    <a:pt x="2114" y="6052"/>
                  </a:lnTo>
                  <a:lnTo>
                    <a:pt x="2402" y="6100"/>
                  </a:lnTo>
                  <a:lnTo>
                    <a:pt x="2978" y="6100"/>
                  </a:lnTo>
                  <a:lnTo>
                    <a:pt x="3554" y="6004"/>
                  </a:lnTo>
                  <a:lnTo>
                    <a:pt x="4083" y="5763"/>
                  </a:lnTo>
                  <a:lnTo>
                    <a:pt x="4563" y="5475"/>
                  </a:lnTo>
                  <a:lnTo>
                    <a:pt x="5043" y="5043"/>
                  </a:lnTo>
                  <a:lnTo>
                    <a:pt x="5235" y="4803"/>
                  </a:lnTo>
                  <a:lnTo>
                    <a:pt x="5379" y="4515"/>
                  </a:lnTo>
                  <a:lnTo>
                    <a:pt x="5571" y="4275"/>
                  </a:lnTo>
                  <a:lnTo>
                    <a:pt x="5668" y="3987"/>
                  </a:lnTo>
                  <a:lnTo>
                    <a:pt x="5860" y="3362"/>
                  </a:lnTo>
                  <a:lnTo>
                    <a:pt x="5908" y="2786"/>
                  </a:lnTo>
                  <a:lnTo>
                    <a:pt x="5812" y="2210"/>
                  </a:lnTo>
                  <a:lnTo>
                    <a:pt x="5668" y="1681"/>
                  </a:lnTo>
                  <a:lnTo>
                    <a:pt x="5523" y="1393"/>
                  </a:lnTo>
                  <a:lnTo>
                    <a:pt x="5379" y="1153"/>
                  </a:lnTo>
                  <a:lnTo>
                    <a:pt x="5235" y="913"/>
                  </a:lnTo>
                  <a:lnTo>
                    <a:pt x="5043" y="721"/>
                  </a:lnTo>
                  <a:lnTo>
                    <a:pt x="4803" y="529"/>
                  </a:lnTo>
                  <a:lnTo>
                    <a:pt x="4563" y="385"/>
                  </a:lnTo>
                  <a:lnTo>
                    <a:pt x="4323" y="241"/>
                  </a:lnTo>
                  <a:lnTo>
                    <a:pt x="4035" y="145"/>
                  </a:lnTo>
                  <a:lnTo>
                    <a:pt x="3747" y="48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71"/>
            <p:cNvSpPr/>
            <p:nvPr/>
          </p:nvSpPr>
          <p:spPr>
            <a:xfrm>
              <a:off x="2216750" y="852425"/>
              <a:ext cx="147700" cy="152500"/>
            </a:xfrm>
            <a:custGeom>
              <a:avLst/>
              <a:gdLst/>
              <a:ahLst/>
              <a:cxnLst/>
              <a:rect l="l" t="t" r="r" b="b"/>
              <a:pathLst>
                <a:path w="5908" h="6100" fill="none" extrusionOk="0">
                  <a:moveTo>
                    <a:pt x="481" y="1537"/>
                  </a:moveTo>
                  <a:lnTo>
                    <a:pt x="481" y="1537"/>
                  </a:lnTo>
                  <a:lnTo>
                    <a:pt x="337" y="1825"/>
                  </a:lnTo>
                  <a:lnTo>
                    <a:pt x="241" y="2114"/>
                  </a:lnTo>
                  <a:lnTo>
                    <a:pt x="49" y="2690"/>
                  </a:lnTo>
                  <a:lnTo>
                    <a:pt x="1" y="3314"/>
                  </a:lnTo>
                  <a:lnTo>
                    <a:pt x="49" y="3890"/>
                  </a:lnTo>
                  <a:lnTo>
                    <a:pt x="241" y="4419"/>
                  </a:lnTo>
                  <a:lnTo>
                    <a:pt x="337" y="4707"/>
                  </a:lnTo>
                  <a:lnTo>
                    <a:pt x="481" y="4947"/>
                  </a:lnTo>
                  <a:lnTo>
                    <a:pt x="673" y="5139"/>
                  </a:lnTo>
                  <a:lnTo>
                    <a:pt x="865" y="5379"/>
                  </a:lnTo>
                  <a:lnTo>
                    <a:pt x="1057" y="5571"/>
                  </a:lnTo>
                  <a:lnTo>
                    <a:pt x="1345" y="5715"/>
                  </a:lnTo>
                  <a:lnTo>
                    <a:pt x="1345" y="5715"/>
                  </a:lnTo>
                  <a:lnTo>
                    <a:pt x="1585" y="5860"/>
                  </a:lnTo>
                  <a:lnTo>
                    <a:pt x="1826" y="5956"/>
                  </a:lnTo>
                  <a:lnTo>
                    <a:pt x="2114" y="6052"/>
                  </a:lnTo>
                  <a:lnTo>
                    <a:pt x="2402" y="6100"/>
                  </a:lnTo>
                  <a:lnTo>
                    <a:pt x="2690" y="6100"/>
                  </a:lnTo>
                  <a:lnTo>
                    <a:pt x="2978" y="6100"/>
                  </a:lnTo>
                  <a:lnTo>
                    <a:pt x="3554" y="6004"/>
                  </a:lnTo>
                  <a:lnTo>
                    <a:pt x="4083" y="5763"/>
                  </a:lnTo>
                  <a:lnTo>
                    <a:pt x="4563" y="5475"/>
                  </a:lnTo>
                  <a:lnTo>
                    <a:pt x="5043" y="5043"/>
                  </a:lnTo>
                  <a:lnTo>
                    <a:pt x="5235" y="4803"/>
                  </a:lnTo>
                  <a:lnTo>
                    <a:pt x="5379" y="4515"/>
                  </a:lnTo>
                  <a:lnTo>
                    <a:pt x="5379" y="4515"/>
                  </a:lnTo>
                  <a:lnTo>
                    <a:pt x="5571" y="4275"/>
                  </a:lnTo>
                  <a:lnTo>
                    <a:pt x="5668" y="3987"/>
                  </a:lnTo>
                  <a:lnTo>
                    <a:pt x="5860" y="3362"/>
                  </a:lnTo>
                  <a:lnTo>
                    <a:pt x="5908" y="2786"/>
                  </a:lnTo>
                  <a:lnTo>
                    <a:pt x="5812" y="2210"/>
                  </a:lnTo>
                  <a:lnTo>
                    <a:pt x="5668" y="1681"/>
                  </a:lnTo>
                  <a:lnTo>
                    <a:pt x="5523" y="1393"/>
                  </a:lnTo>
                  <a:lnTo>
                    <a:pt x="5379" y="1153"/>
                  </a:lnTo>
                  <a:lnTo>
                    <a:pt x="5235" y="913"/>
                  </a:lnTo>
                  <a:lnTo>
                    <a:pt x="5043" y="721"/>
                  </a:lnTo>
                  <a:lnTo>
                    <a:pt x="4803" y="529"/>
                  </a:lnTo>
                  <a:lnTo>
                    <a:pt x="4563" y="385"/>
                  </a:lnTo>
                  <a:lnTo>
                    <a:pt x="4563" y="385"/>
                  </a:lnTo>
                  <a:lnTo>
                    <a:pt x="4323" y="241"/>
                  </a:lnTo>
                  <a:lnTo>
                    <a:pt x="4035" y="145"/>
                  </a:lnTo>
                  <a:lnTo>
                    <a:pt x="3747" y="48"/>
                  </a:lnTo>
                  <a:lnTo>
                    <a:pt x="3506" y="0"/>
                  </a:lnTo>
                  <a:lnTo>
                    <a:pt x="3218" y="0"/>
                  </a:lnTo>
                  <a:lnTo>
                    <a:pt x="2930" y="0"/>
                  </a:lnTo>
                  <a:lnTo>
                    <a:pt x="2354" y="96"/>
                  </a:lnTo>
                  <a:lnTo>
                    <a:pt x="1826" y="337"/>
                  </a:lnTo>
                  <a:lnTo>
                    <a:pt x="1297" y="625"/>
                  </a:lnTo>
                  <a:lnTo>
                    <a:pt x="865" y="1057"/>
                  </a:lnTo>
                  <a:lnTo>
                    <a:pt x="673" y="1297"/>
                  </a:lnTo>
                  <a:lnTo>
                    <a:pt x="481" y="15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71"/>
            <p:cNvSpPr/>
            <p:nvPr/>
          </p:nvSpPr>
          <p:spPr>
            <a:xfrm>
              <a:off x="2237150" y="877625"/>
              <a:ext cx="49275" cy="90075"/>
            </a:xfrm>
            <a:custGeom>
              <a:avLst/>
              <a:gdLst/>
              <a:ahLst/>
              <a:cxnLst/>
              <a:rect l="l" t="t" r="r" b="b"/>
              <a:pathLst>
                <a:path w="1971" h="3603" extrusionOk="0">
                  <a:moveTo>
                    <a:pt x="1634" y="1"/>
                  </a:moveTo>
                  <a:lnTo>
                    <a:pt x="1442" y="49"/>
                  </a:lnTo>
                  <a:lnTo>
                    <a:pt x="1202" y="145"/>
                  </a:lnTo>
                  <a:lnTo>
                    <a:pt x="1010" y="241"/>
                  </a:lnTo>
                  <a:lnTo>
                    <a:pt x="769" y="385"/>
                  </a:lnTo>
                  <a:lnTo>
                    <a:pt x="625" y="529"/>
                  </a:lnTo>
                  <a:lnTo>
                    <a:pt x="433" y="721"/>
                  </a:lnTo>
                  <a:lnTo>
                    <a:pt x="289" y="913"/>
                  </a:lnTo>
                  <a:lnTo>
                    <a:pt x="145" y="1250"/>
                  </a:lnTo>
                  <a:lnTo>
                    <a:pt x="49" y="1634"/>
                  </a:lnTo>
                  <a:lnTo>
                    <a:pt x="1" y="1970"/>
                  </a:lnTo>
                  <a:lnTo>
                    <a:pt x="49" y="2306"/>
                  </a:lnTo>
                  <a:lnTo>
                    <a:pt x="145" y="2642"/>
                  </a:lnTo>
                  <a:lnTo>
                    <a:pt x="289" y="2931"/>
                  </a:lnTo>
                  <a:lnTo>
                    <a:pt x="481" y="3171"/>
                  </a:lnTo>
                  <a:lnTo>
                    <a:pt x="769" y="3363"/>
                  </a:lnTo>
                  <a:lnTo>
                    <a:pt x="1154" y="3555"/>
                  </a:lnTo>
                  <a:lnTo>
                    <a:pt x="1538" y="3603"/>
                  </a:lnTo>
                  <a:lnTo>
                    <a:pt x="1730" y="3171"/>
                  </a:lnTo>
                  <a:lnTo>
                    <a:pt x="1730" y="2354"/>
                  </a:lnTo>
                  <a:lnTo>
                    <a:pt x="1778" y="1538"/>
                  </a:lnTo>
                  <a:lnTo>
                    <a:pt x="1826" y="769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71"/>
            <p:cNvSpPr/>
            <p:nvPr/>
          </p:nvSpPr>
          <p:spPr>
            <a:xfrm>
              <a:off x="2237150" y="877625"/>
              <a:ext cx="49275" cy="90075"/>
            </a:xfrm>
            <a:custGeom>
              <a:avLst/>
              <a:gdLst/>
              <a:ahLst/>
              <a:cxnLst/>
              <a:rect l="l" t="t" r="r" b="b"/>
              <a:pathLst>
                <a:path w="1971" h="3603" fill="none" extrusionOk="0">
                  <a:moveTo>
                    <a:pt x="1874" y="1"/>
                  </a:moveTo>
                  <a:lnTo>
                    <a:pt x="1874" y="1"/>
                  </a:lnTo>
                  <a:lnTo>
                    <a:pt x="1634" y="1"/>
                  </a:lnTo>
                  <a:lnTo>
                    <a:pt x="1442" y="49"/>
                  </a:lnTo>
                  <a:lnTo>
                    <a:pt x="1202" y="145"/>
                  </a:lnTo>
                  <a:lnTo>
                    <a:pt x="1010" y="241"/>
                  </a:lnTo>
                  <a:lnTo>
                    <a:pt x="769" y="385"/>
                  </a:lnTo>
                  <a:lnTo>
                    <a:pt x="625" y="529"/>
                  </a:lnTo>
                  <a:lnTo>
                    <a:pt x="433" y="721"/>
                  </a:lnTo>
                  <a:lnTo>
                    <a:pt x="289" y="913"/>
                  </a:lnTo>
                  <a:lnTo>
                    <a:pt x="289" y="913"/>
                  </a:lnTo>
                  <a:lnTo>
                    <a:pt x="145" y="1250"/>
                  </a:lnTo>
                  <a:lnTo>
                    <a:pt x="49" y="1634"/>
                  </a:lnTo>
                  <a:lnTo>
                    <a:pt x="1" y="1970"/>
                  </a:lnTo>
                  <a:lnTo>
                    <a:pt x="49" y="2306"/>
                  </a:lnTo>
                  <a:lnTo>
                    <a:pt x="145" y="2642"/>
                  </a:lnTo>
                  <a:lnTo>
                    <a:pt x="289" y="2931"/>
                  </a:lnTo>
                  <a:lnTo>
                    <a:pt x="481" y="3171"/>
                  </a:lnTo>
                  <a:lnTo>
                    <a:pt x="769" y="3363"/>
                  </a:lnTo>
                  <a:lnTo>
                    <a:pt x="769" y="3363"/>
                  </a:lnTo>
                  <a:lnTo>
                    <a:pt x="1154" y="3555"/>
                  </a:lnTo>
                  <a:lnTo>
                    <a:pt x="1538" y="3603"/>
                  </a:lnTo>
                  <a:lnTo>
                    <a:pt x="1538" y="3603"/>
                  </a:lnTo>
                  <a:lnTo>
                    <a:pt x="1730" y="3171"/>
                  </a:lnTo>
                  <a:lnTo>
                    <a:pt x="1730" y="3171"/>
                  </a:lnTo>
                  <a:lnTo>
                    <a:pt x="1730" y="2354"/>
                  </a:lnTo>
                  <a:lnTo>
                    <a:pt x="1778" y="1538"/>
                  </a:lnTo>
                  <a:lnTo>
                    <a:pt x="1826" y="769"/>
                  </a:lnTo>
                  <a:lnTo>
                    <a:pt x="1970" y="1"/>
                  </a:lnTo>
                  <a:lnTo>
                    <a:pt x="1970" y="1"/>
                  </a:lnTo>
                  <a:lnTo>
                    <a:pt x="18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71"/>
            <p:cNvSpPr/>
            <p:nvPr/>
          </p:nvSpPr>
          <p:spPr>
            <a:xfrm>
              <a:off x="2264775" y="800800"/>
              <a:ext cx="483875" cy="470675"/>
            </a:xfrm>
            <a:custGeom>
              <a:avLst/>
              <a:gdLst/>
              <a:ahLst/>
              <a:cxnLst/>
              <a:rect l="l" t="t" r="r" b="b"/>
              <a:pathLst>
                <a:path w="19355" h="18827" extrusionOk="0">
                  <a:moveTo>
                    <a:pt x="8933" y="0"/>
                  </a:moveTo>
                  <a:lnTo>
                    <a:pt x="8165" y="48"/>
                  </a:lnTo>
                  <a:lnTo>
                    <a:pt x="7444" y="192"/>
                  </a:lnTo>
                  <a:lnTo>
                    <a:pt x="6676" y="385"/>
                  </a:lnTo>
                  <a:lnTo>
                    <a:pt x="5908" y="673"/>
                  </a:lnTo>
                  <a:lnTo>
                    <a:pt x="5235" y="1009"/>
                  </a:lnTo>
                  <a:lnTo>
                    <a:pt x="4515" y="1441"/>
                  </a:lnTo>
                  <a:lnTo>
                    <a:pt x="3891" y="1873"/>
                  </a:lnTo>
                  <a:lnTo>
                    <a:pt x="3266" y="2402"/>
                  </a:lnTo>
                  <a:lnTo>
                    <a:pt x="2738" y="2930"/>
                  </a:lnTo>
                  <a:lnTo>
                    <a:pt x="2210" y="3554"/>
                  </a:lnTo>
                  <a:lnTo>
                    <a:pt x="1777" y="4227"/>
                  </a:lnTo>
                  <a:lnTo>
                    <a:pt x="1105" y="5283"/>
                  </a:lnTo>
                  <a:lnTo>
                    <a:pt x="721" y="6004"/>
                  </a:lnTo>
                  <a:lnTo>
                    <a:pt x="433" y="6676"/>
                  </a:lnTo>
                  <a:lnTo>
                    <a:pt x="241" y="7396"/>
                  </a:lnTo>
                  <a:lnTo>
                    <a:pt x="97" y="8165"/>
                  </a:lnTo>
                  <a:lnTo>
                    <a:pt x="1" y="8885"/>
                  </a:lnTo>
                  <a:lnTo>
                    <a:pt x="1" y="9605"/>
                  </a:lnTo>
                  <a:lnTo>
                    <a:pt x="97" y="10374"/>
                  </a:lnTo>
                  <a:lnTo>
                    <a:pt x="241" y="11094"/>
                  </a:lnTo>
                  <a:lnTo>
                    <a:pt x="433" y="11767"/>
                  </a:lnTo>
                  <a:lnTo>
                    <a:pt x="721" y="12487"/>
                  </a:lnTo>
                  <a:lnTo>
                    <a:pt x="1057" y="13111"/>
                  </a:lnTo>
                  <a:lnTo>
                    <a:pt x="1441" y="13736"/>
                  </a:lnTo>
                  <a:lnTo>
                    <a:pt x="1922" y="14312"/>
                  </a:lnTo>
                  <a:lnTo>
                    <a:pt x="2450" y="14888"/>
                  </a:lnTo>
                  <a:lnTo>
                    <a:pt x="3026" y="15368"/>
                  </a:lnTo>
                  <a:lnTo>
                    <a:pt x="3698" y="15801"/>
                  </a:lnTo>
                  <a:lnTo>
                    <a:pt x="6484" y="17482"/>
                  </a:lnTo>
                  <a:lnTo>
                    <a:pt x="7204" y="17866"/>
                  </a:lnTo>
                  <a:lnTo>
                    <a:pt x="7925" y="18202"/>
                  </a:lnTo>
                  <a:lnTo>
                    <a:pt x="8693" y="18442"/>
                  </a:lnTo>
                  <a:lnTo>
                    <a:pt x="9510" y="18634"/>
                  </a:lnTo>
                  <a:lnTo>
                    <a:pt x="10326" y="18778"/>
                  </a:lnTo>
                  <a:lnTo>
                    <a:pt x="11094" y="18826"/>
                  </a:lnTo>
                  <a:lnTo>
                    <a:pt x="11911" y="18826"/>
                  </a:lnTo>
                  <a:lnTo>
                    <a:pt x="12679" y="18730"/>
                  </a:lnTo>
                  <a:lnTo>
                    <a:pt x="13448" y="18538"/>
                  </a:lnTo>
                  <a:lnTo>
                    <a:pt x="14168" y="18298"/>
                  </a:lnTo>
                  <a:lnTo>
                    <a:pt x="14792" y="17962"/>
                  </a:lnTo>
                  <a:lnTo>
                    <a:pt x="15417" y="17530"/>
                  </a:lnTo>
                  <a:lnTo>
                    <a:pt x="15657" y="17289"/>
                  </a:lnTo>
                  <a:lnTo>
                    <a:pt x="15945" y="17001"/>
                  </a:lnTo>
                  <a:lnTo>
                    <a:pt x="16185" y="16713"/>
                  </a:lnTo>
                  <a:lnTo>
                    <a:pt x="16377" y="16425"/>
                  </a:lnTo>
                  <a:lnTo>
                    <a:pt x="16569" y="16089"/>
                  </a:lnTo>
                  <a:lnTo>
                    <a:pt x="16713" y="15705"/>
                  </a:lnTo>
                  <a:lnTo>
                    <a:pt x="16857" y="15368"/>
                  </a:lnTo>
                  <a:lnTo>
                    <a:pt x="17001" y="14936"/>
                  </a:lnTo>
                  <a:lnTo>
                    <a:pt x="17626" y="13880"/>
                  </a:lnTo>
                  <a:lnTo>
                    <a:pt x="18058" y="13159"/>
                  </a:lnTo>
                  <a:lnTo>
                    <a:pt x="18394" y="12439"/>
                  </a:lnTo>
                  <a:lnTo>
                    <a:pt x="18682" y="11719"/>
                  </a:lnTo>
                  <a:lnTo>
                    <a:pt x="18971" y="10998"/>
                  </a:lnTo>
                  <a:lnTo>
                    <a:pt x="19163" y="10230"/>
                  </a:lnTo>
                  <a:lnTo>
                    <a:pt x="19307" y="9509"/>
                  </a:lnTo>
                  <a:lnTo>
                    <a:pt x="19355" y="8789"/>
                  </a:lnTo>
                  <a:lnTo>
                    <a:pt x="19355" y="8021"/>
                  </a:lnTo>
                  <a:lnTo>
                    <a:pt x="19259" y="7348"/>
                  </a:lnTo>
                  <a:lnTo>
                    <a:pt x="19115" y="6628"/>
                  </a:lnTo>
                  <a:lnTo>
                    <a:pt x="18826" y="5955"/>
                  </a:lnTo>
                  <a:lnTo>
                    <a:pt x="18490" y="5331"/>
                  </a:lnTo>
                  <a:lnTo>
                    <a:pt x="18010" y="4755"/>
                  </a:lnTo>
                  <a:lnTo>
                    <a:pt x="17434" y="4227"/>
                  </a:lnTo>
                  <a:lnTo>
                    <a:pt x="16761" y="3698"/>
                  </a:lnTo>
                  <a:lnTo>
                    <a:pt x="15945" y="3266"/>
                  </a:lnTo>
                  <a:lnTo>
                    <a:pt x="12631" y="961"/>
                  </a:lnTo>
                  <a:lnTo>
                    <a:pt x="11911" y="577"/>
                  </a:lnTo>
                  <a:lnTo>
                    <a:pt x="11190" y="289"/>
                  </a:lnTo>
                  <a:lnTo>
                    <a:pt x="10470" y="144"/>
                  </a:lnTo>
                  <a:lnTo>
                    <a:pt x="9702" y="48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71"/>
            <p:cNvSpPr/>
            <p:nvPr/>
          </p:nvSpPr>
          <p:spPr>
            <a:xfrm>
              <a:off x="2264775" y="800800"/>
              <a:ext cx="483875" cy="470675"/>
            </a:xfrm>
            <a:custGeom>
              <a:avLst/>
              <a:gdLst/>
              <a:ahLst/>
              <a:cxnLst/>
              <a:rect l="l" t="t" r="r" b="b"/>
              <a:pathLst>
                <a:path w="19355" h="18827" fill="none" extrusionOk="0">
                  <a:moveTo>
                    <a:pt x="12631" y="961"/>
                  </a:moveTo>
                  <a:lnTo>
                    <a:pt x="15945" y="3266"/>
                  </a:lnTo>
                  <a:lnTo>
                    <a:pt x="15945" y="3266"/>
                  </a:lnTo>
                  <a:lnTo>
                    <a:pt x="16761" y="3698"/>
                  </a:lnTo>
                  <a:lnTo>
                    <a:pt x="17434" y="4227"/>
                  </a:lnTo>
                  <a:lnTo>
                    <a:pt x="18010" y="4755"/>
                  </a:lnTo>
                  <a:lnTo>
                    <a:pt x="18490" y="5331"/>
                  </a:lnTo>
                  <a:lnTo>
                    <a:pt x="18826" y="5955"/>
                  </a:lnTo>
                  <a:lnTo>
                    <a:pt x="19115" y="6628"/>
                  </a:lnTo>
                  <a:lnTo>
                    <a:pt x="19259" y="7348"/>
                  </a:lnTo>
                  <a:lnTo>
                    <a:pt x="19355" y="8021"/>
                  </a:lnTo>
                  <a:lnTo>
                    <a:pt x="19355" y="8789"/>
                  </a:lnTo>
                  <a:lnTo>
                    <a:pt x="19307" y="9509"/>
                  </a:lnTo>
                  <a:lnTo>
                    <a:pt x="19163" y="10230"/>
                  </a:lnTo>
                  <a:lnTo>
                    <a:pt x="18971" y="10998"/>
                  </a:lnTo>
                  <a:lnTo>
                    <a:pt x="18682" y="11719"/>
                  </a:lnTo>
                  <a:lnTo>
                    <a:pt x="18394" y="12439"/>
                  </a:lnTo>
                  <a:lnTo>
                    <a:pt x="18058" y="13159"/>
                  </a:lnTo>
                  <a:lnTo>
                    <a:pt x="17626" y="13880"/>
                  </a:lnTo>
                  <a:lnTo>
                    <a:pt x="17001" y="14936"/>
                  </a:lnTo>
                  <a:lnTo>
                    <a:pt x="17001" y="14936"/>
                  </a:lnTo>
                  <a:lnTo>
                    <a:pt x="16857" y="15368"/>
                  </a:lnTo>
                  <a:lnTo>
                    <a:pt x="16713" y="15705"/>
                  </a:lnTo>
                  <a:lnTo>
                    <a:pt x="16569" y="16089"/>
                  </a:lnTo>
                  <a:lnTo>
                    <a:pt x="16377" y="16425"/>
                  </a:lnTo>
                  <a:lnTo>
                    <a:pt x="16185" y="16713"/>
                  </a:lnTo>
                  <a:lnTo>
                    <a:pt x="15945" y="17001"/>
                  </a:lnTo>
                  <a:lnTo>
                    <a:pt x="15657" y="17289"/>
                  </a:lnTo>
                  <a:lnTo>
                    <a:pt x="15417" y="17530"/>
                  </a:lnTo>
                  <a:lnTo>
                    <a:pt x="14792" y="17962"/>
                  </a:lnTo>
                  <a:lnTo>
                    <a:pt x="14168" y="18298"/>
                  </a:lnTo>
                  <a:lnTo>
                    <a:pt x="13448" y="18538"/>
                  </a:lnTo>
                  <a:lnTo>
                    <a:pt x="12679" y="18730"/>
                  </a:lnTo>
                  <a:lnTo>
                    <a:pt x="11911" y="18826"/>
                  </a:lnTo>
                  <a:lnTo>
                    <a:pt x="11094" y="18826"/>
                  </a:lnTo>
                  <a:lnTo>
                    <a:pt x="10326" y="18778"/>
                  </a:lnTo>
                  <a:lnTo>
                    <a:pt x="9510" y="18634"/>
                  </a:lnTo>
                  <a:lnTo>
                    <a:pt x="8693" y="18442"/>
                  </a:lnTo>
                  <a:lnTo>
                    <a:pt x="7925" y="18202"/>
                  </a:lnTo>
                  <a:lnTo>
                    <a:pt x="7204" y="17866"/>
                  </a:lnTo>
                  <a:lnTo>
                    <a:pt x="6484" y="17482"/>
                  </a:lnTo>
                  <a:lnTo>
                    <a:pt x="3698" y="15801"/>
                  </a:lnTo>
                  <a:lnTo>
                    <a:pt x="3698" y="15801"/>
                  </a:lnTo>
                  <a:lnTo>
                    <a:pt x="3026" y="15368"/>
                  </a:lnTo>
                  <a:lnTo>
                    <a:pt x="2450" y="14888"/>
                  </a:lnTo>
                  <a:lnTo>
                    <a:pt x="1922" y="14312"/>
                  </a:lnTo>
                  <a:lnTo>
                    <a:pt x="1441" y="13736"/>
                  </a:lnTo>
                  <a:lnTo>
                    <a:pt x="1057" y="13111"/>
                  </a:lnTo>
                  <a:lnTo>
                    <a:pt x="721" y="12487"/>
                  </a:lnTo>
                  <a:lnTo>
                    <a:pt x="433" y="11767"/>
                  </a:lnTo>
                  <a:lnTo>
                    <a:pt x="241" y="11094"/>
                  </a:lnTo>
                  <a:lnTo>
                    <a:pt x="97" y="10374"/>
                  </a:lnTo>
                  <a:lnTo>
                    <a:pt x="1" y="9605"/>
                  </a:lnTo>
                  <a:lnTo>
                    <a:pt x="1" y="8885"/>
                  </a:lnTo>
                  <a:lnTo>
                    <a:pt x="97" y="8165"/>
                  </a:lnTo>
                  <a:lnTo>
                    <a:pt x="241" y="7396"/>
                  </a:lnTo>
                  <a:lnTo>
                    <a:pt x="433" y="6676"/>
                  </a:lnTo>
                  <a:lnTo>
                    <a:pt x="721" y="6004"/>
                  </a:lnTo>
                  <a:lnTo>
                    <a:pt x="1105" y="5283"/>
                  </a:lnTo>
                  <a:lnTo>
                    <a:pt x="1777" y="4227"/>
                  </a:lnTo>
                  <a:lnTo>
                    <a:pt x="1777" y="4227"/>
                  </a:lnTo>
                  <a:lnTo>
                    <a:pt x="2210" y="3554"/>
                  </a:lnTo>
                  <a:lnTo>
                    <a:pt x="2738" y="2930"/>
                  </a:lnTo>
                  <a:lnTo>
                    <a:pt x="3266" y="2402"/>
                  </a:lnTo>
                  <a:lnTo>
                    <a:pt x="3891" y="1873"/>
                  </a:lnTo>
                  <a:lnTo>
                    <a:pt x="4515" y="1441"/>
                  </a:lnTo>
                  <a:lnTo>
                    <a:pt x="5235" y="1009"/>
                  </a:lnTo>
                  <a:lnTo>
                    <a:pt x="5908" y="673"/>
                  </a:lnTo>
                  <a:lnTo>
                    <a:pt x="6676" y="385"/>
                  </a:lnTo>
                  <a:lnTo>
                    <a:pt x="7444" y="192"/>
                  </a:lnTo>
                  <a:lnTo>
                    <a:pt x="8165" y="48"/>
                  </a:lnTo>
                  <a:lnTo>
                    <a:pt x="8933" y="0"/>
                  </a:lnTo>
                  <a:lnTo>
                    <a:pt x="9702" y="48"/>
                  </a:lnTo>
                  <a:lnTo>
                    <a:pt x="10470" y="144"/>
                  </a:lnTo>
                  <a:lnTo>
                    <a:pt x="11190" y="289"/>
                  </a:lnTo>
                  <a:lnTo>
                    <a:pt x="11911" y="577"/>
                  </a:lnTo>
                  <a:lnTo>
                    <a:pt x="12631" y="9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71"/>
            <p:cNvSpPr/>
            <p:nvPr/>
          </p:nvSpPr>
          <p:spPr>
            <a:xfrm>
              <a:off x="2632175" y="1082950"/>
              <a:ext cx="147700" cy="152500"/>
            </a:xfrm>
            <a:custGeom>
              <a:avLst/>
              <a:gdLst/>
              <a:ahLst/>
              <a:cxnLst/>
              <a:rect l="l" t="t" r="r" b="b"/>
              <a:pathLst>
                <a:path w="5908" h="6100" extrusionOk="0">
                  <a:moveTo>
                    <a:pt x="2930" y="0"/>
                  </a:moveTo>
                  <a:lnTo>
                    <a:pt x="2354" y="96"/>
                  </a:lnTo>
                  <a:lnTo>
                    <a:pt x="1825" y="336"/>
                  </a:lnTo>
                  <a:lnTo>
                    <a:pt x="1345" y="625"/>
                  </a:lnTo>
                  <a:lnTo>
                    <a:pt x="865" y="1057"/>
                  </a:lnTo>
                  <a:lnTo>
                    <a:pt x="673" y="1297"/>
                  </a:lnTo>
                  <a:lnTo>
                    <a:pt x="481" y="1585"/>
                  </a:lnTo>
                  <a:lnTo>
                    <a:pt x="336" y="1825"/>
                  </a:lnTo>
                  <a:lnTo>
                    <a:pt x="240" y="2113"/>
                  </a:lnTo>
                  <a:lnTo>
                    <a:pt x="48" y="2738"/>
                  </a:lnTo>
                  <a:lnTo>
                    <a:pt x="0" y="3314"/>
                  </a:lnTo>
                  <a:lnTo>
                    <a:pt x="48" y="3890"/>
                  </a:lnTo>
                  <a:lnTo>
                    <a:pt x="240" y="4419"/>
                  </a:lnTo>
                  <a:lnTo>
                    <a:pt x="336" y="4707"/>
                  </a:lnTo>
                  <a:lnTo>
                    <a:pt x="481" y="4947"/>
                  </a:lnTo>
                  <a:lnTo>
                    <a:pt x="673" y="5187"/>
                  </a:lnTo>
                  <a:lnTo>
                    <a:pt x="865" y="5379"/>
                  </a:lnTo>
                  <a:lnTo>
                    <a:pt x="1105" y="5571"/>
                  </a:lnTo>
                  <a:lnTo>
                    <a:pt x="1345" y="5715"/>
                  </a:lnTo>
                  <a:lnTo>
                    <a:pt x="1585" y="5859"/>
                  </a:lnTo>
                  <a:lnTo>
                    <a:pt x="1873" y="5955"/>
                  </a:lnTo>
                  <a:lnTo>
                    <a:pt x="2113" y="6051"/>
                  </a:lnTo>
                  <a:lnTo>
                    <a:pt x="2402" y="6099"/>
                  </a:lnTo>
                  <a:lnTo>
                    <a:pt x="2978" y="6099"/>
                  </a:lnTo>
                  <a:lnTo>
                    <a:pt x="3554" y="6003"/>
                  </a:lnTo>
                  <a:lnTo>
                    <a:pt x="4082" y="5763"/>
                  </a:lnTo>
                  <a:lnTo>
                    <a:pt x="4563" y="5475"/>
                  </a:lnTo>
                  <a:lnTo>
                    <a:pt x="5043" y="5043"/>
                  </a:lnTo>
                  <a:lnTo>
                    <a:pt x="5235" y="4803"/>
                  </a:lnTo>
                  <a:lnTo>
                    <a:pt x="5379" y="4563"/>
                  </a:lnTo>
                  <a:lnTo>
                    <a:pt x="5571" y="4275"/>
                  </a:lnTo>
                  <a:lnTo>
                    <a:pt x="5667" y="3986"/>
                  </a:lnTo>
                  <a:lnTo>
                    <a:pt x="5859" y="3362"/>
                  </a:lnTo>
                  <a:lnTo>
                    <a:pt x="5907" y="2786"/>
                  </a:lnTo>
                  <a:lnTo>
                    <a:pt x="5811" y="2209"/>
                  </a:lnTo>
                  <a:lnTo>
                    <a:pt x="5667" y="1681"/>
                  </a:lnTo>
                  <a:lnTo>
                    <a:pt x="5571" y="1393"/>
                  </a:lnTo>
                  <a:lnTo>
                    <a:pt x="5379" y="1153"/>
                  </a:lnTo>
                  <a:lnTo>
                    <a:pt x="5235" y="961"/>
                  </a:lnTo>
                  <a:lnTo>
                    <a:pt x="5043" y="721"/>
                  </a:lnTo>
                  <a:lnTo>
                    <a:pt x="4803" y="529"/>
                  </a:lnTo>
                  <a:lnTo>
                    <a:pt x="4563" y="384"/>
                  </a:lnTo>
                  <a:lnTo>
                    <a:pt x="4323" y="240"/>
                  </a:lnTo>
                  <a:lnTo>
                    <a:pt x="4034" y="144"/>
                  </a:lnTo>
                  <a:lnTo>
                    <a:pt x="3794" y="48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71"/>
            <p:cNvSpPr/>
            <p:nvPr/>
          </p:nvSpPr>
          <p:spPr>
            <a:xfrm>
              <a:off x="2632175" y="1082950"/>
              <a:ext cx="147700" cy="152500"/>
            </a:xfrm>
            <a:custGeom>
              <a:avLst/>
              <a:gdLst/>
              <a:ahLst/>
              <a:cxnLst/>
              <a:rect l="l" t="t" r="r" b="b"/>
              <a:pathLst>
                <a:path w="5908" h="6100" fill="none" extrusionOk="0">
                  <a:moveTo>
                    <a:pt x="481" y="1585"/>
                  </a:moveTo>
                  <a:lnTo>
                    <a:pt x="481" y="1585"/>
                  </a:lnTo>
                  <a:lnTo>
                    <a:pt x="336" y="1825"/>
                  </a:lnTo>
                  <a:lnTo>
                    <a:pt x="240" y="2113"/>
                  </a:lnTo>
                  <a:lnTo>
                    <a:pt x="48" y="2738"/>
                  </a:lnTo>
                  <a:lnTo>
                    <a:pt x="0" y="3314"/>
                  </a:lnTo>
                  <a:lnTo>
                    <a:pt x="48" y="3890"/>
                  </a:lnTo>
                  <a:lnTo>
                    <a:pt x="240" y="4419"/>
                  </a:lnTo>
                  <a:lnTo>
                    <a:pt x="336" y="4707"/>
                  </a:lnTo>
                  <a:lnTo>
                    <a:pt x="481" y="4947"/>
                  </a:lnTo>
                  <a:lnTo>
                    <a:pt x="673" y="5187"/>
                  </a:lnTo>
                  <a:lnTo>
                    <a:pt x="865" y="5379"/>
                  </a:lnTo>
                  <a:lnTo>
                    <a:pt x="1105" y="5571"/>
                  </a:lnTo>
                  <a:lnTo>
                    <a:pt x="1345" y="5715"/>
                  </a:lnTo>
                  <a:lnTo>
                    <a:pt x="1345" y="5715"/>
                  </a:lnTo>
                  <a:lnTo>
                    <a:pt x="1585" y="5859"/>
                  </a:lnTo>
                  <a:lnTo>
                    <a:pt x="1873" y="5955"/>
                  </a:lnTo>
                  <a:lnTo>
                    <a:pt x="2113" y="6051"/>
                  </a:lnTo>
                  <a:lnTo>
                    <a:pt x="2402" y="6099"/>
                  </a:lnTo>
                  <a:lnTo>
                    <a:pt x="2690" y="6099"/>
                  </a:lnTo>
                  <a:lnTo>
                    <a:pt x="2978" y="6099"/>
                  </a:lnTo>
                  <a:lnTo>
                    <a:pt x="3554" y="6003"/>
                  </a:lnTo>
                  <a:lnTo>
                    <a:pt x="4082" y="5763"/>
                  </a:lnTo>
                  <a:lnTo>
                    <a:pt x="4563" y="5475"/>
                  </a:lnTo>
                  <a:lnTo>
                    <a:pt x="5043" y="5043"/>
                  </a:lnTo>
                  <a:lnTo>
                    <a:pt x="5235" y="4803"/>
                  </a:lnTo>
                  <a:lnTo>
                    <a:pt x="5379" y="4563"/>
                  </a:lnTo>
                  <a:lnTo>
                    <a:pt x="5379" y="4563"/>
                  </a:lnTo>
                  <a:lnTo>
                    <a:pt x="5571" y="4275"/>
                  </a:lnTo>
                  <a:lnTo>
                    <a:pt x="5667" y="3986"/>
                  </a:lnTo>
                  <a:lnTo>
                    <a:pt x="5859" y="3362"/>
                  </a:lnTo>
                  <a:lnTo>
                    <a:pt x="5907" y="2786"/>
                  </a:lnTo>
                  <a:lnTo>
                    <a:pt x="5811" y="2209"/>
                  </a:lnTo>
                  <a:lnTo>
                    <a:pt x="5667" y="1681"/>
                  </a:lnTo>
                  <a:lnTo>
                    <a:pt x="5571" y="1393"/>
                  </a:lnTo>
                  <a:lnTo>
                    <a:pt x="5379" y="1153"/>
                  </a:lnTo>
                  <a:lnTo>
                    <a:pt x="5235" y="961"/>
                  </a:lnTo>
                  <a:lnTo>
                    <a:pt x="5043" y="721"/>
                  </a:lnTo>
                  <a:lnTo>
                    <a:pt x="4803" y="529"/>
                  </a:lnTo>
                  <a:lnTo>
                    <a:pt x="4563" y="384"/>
                  </a:lnTo>
                  <a:lnTo>
                    <a:pt x="4563" y="384"/>
                  </a:lnTo>
                  <a:lnTo>
                    <a:pt x="4323" y="240"/>
                  </a:lnTo>
                  <a:lnTo>
                    <a:pt x="4034" y="144"/>
                  </a:lnTo>
                  <a:lnTo>
                    <a:pt x="3794" y="48"/>
                  </a:lnTo>
                  <a:lnTo>
                    <a:pt x="3506" y="0"/>
                  </a:lnTo>
                  <a:lnTo>
                    <a:pt x="3218" y="0"/>
                  </a:lnTo>
                  <a:lnTo>
                    <a:pt x="2930" y="0"/>
                  </a:lnTo>
                  <a:lnTo>
                    <a:pt x="2354" y="96"/>
                  </a:lnTo>
                  <a:lnTo>
                    <a:pt x="1825" y="336"/>
                  </a:lnTo>
                  <a:lnTo>
                    <a:pt x="1345" y="625"/>
                  </a:lnTo>
                  <a:lnTo>
                    <a:pt x="865" y="1057"/>
                  </a:lnTo>
                  <a:lnTo>
                    <a:pt x="673" y="1297"/>
                  </a:lnTo>
                  <a:lnTo>
                    <a:pt x="481" y="15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71"/>
            <p:cNvSpPr/>
            <p:nvPr/>
          </p:nvSpPr>
          <p:spPr>
            <a:xfrm>
              <a:off x="2665775" y="1115350"/>
              <a:ext cx="86475" cy="90075"/>
            </a:xfrm>
            <a:custGeom>
              <a:avLst/>
              <a:gdLst/>
              <a:ahLst/>
              <a:cxnLst/>
              <a:rect l="l" t="t" r="r" b="b"/>
              <a:pathLst>
                <a:path w="3459" h="3603" extrusionOk="0">
                  <a:moveTo>
                    <a:pt x="1634" y="1"/>
                  </a:moveTo>
                  <a:lnTo>
                    <a:pt x="1394" y="49"/>
                  </a:lnTo>
                  <a:lnTo>
                    <a:pt x="1202" y="145"/>
                  </a:lnTo>
                  <a:lnTo>
                    <a:pt x="1010" y="241"/>
                  </a:lnTo>
                  <a:lnTo>
                    <a:pt x="769" y="385"/>
                  </a:lnTo>
                  <a:lnTo>
                    <a:pt x="577" y="529"/>
                  </a:lnTo>
                  <a:lnTo>
                    <a:pt x="433" y="721"/>
                  </a:lnTo>
                  <a:lnTo>
                    <a:pt x="289" y="913"/>
                  </a:lnTo>
                  <a:lnTo>
                    <a:pt x="145" y="1250"/>
                  </a:lnTo>
                  <a:lnTo>
                    <a:pt x="49" y="1634"/>
                  </a:lnTo>
                  <a:lnTo>
                    <a:pt x="1" y="1970"/>
                  </a:lnTo>
                  <a:lnTo>
                    <a:pt x="49" y="2306"/>
                  </a:lnTo>
                  <a:lnTo>
                    <a:pt x="145" y="2642"/>
                  </a:lnTo>
                  <a:lnTo>
                    <a:pt x="289" y="2930"/>
                  </a:lnTo>
                  <a:lnTo>
                    <a:pt x="481" y="3171"/>
                  </a:lnTo>
                  <a:lnTo>
                    <a:pt x="769" y="3411"/>
                  </a:lnTo>
                  <a:lnTo>
                    <a:pt x="961" y="3507"/>
                  </a:lnTo>
                  <a:lnTo>
                    <a:pt x="1154" y="3555"/>
                  </a:lnTo>
                  <a:lnTo>
                    <a:pt x="1394" y="3603"/>
                  </a:lnTo>
                  <a:lnTo>
                    <a:pt x="1826" y="3603"/>
                  </a:lnTo>
                  <a:lnTo>
                    <a:pt x="2066" y="3555"/>
                  </a:lnTo>
                  <a:lnTo>
                    <a:pt x="2258" y="3459"/>
                  </a:lnTo>
                  <a:lnTo>
                    <a:pt x="2498" y="3363"/>
                  </a:lnTo>
                  <a:lnTo>
                    <a:pt x="2690" y="3219"/>
                  </a:lnTo>
                  <a:lnTo>
                    <a:pt x="2882" y="3075"/>
                  </a:lnTo>
                  <a:lnTo>
                    <a:pt x="3027" y="2882"/>
                  </a:lnTo>
                  <a:lnTo>
                    <a:pt x="3171" y="2690"/>
                  </a:lnTo>
                  <a:lnTo>
                    <a:pt x="3363" y="2354"/>
                  </a:lnTo>
                  <a:lnTo>
                    <a:pt x="3459" y="2018"/>
                  </a:lnTo>
                  <a:lnTo>
                    <a:pt x="3459" y="1634"/>
                  </a:lnTo>
                  <a:lnTo>
                    <a:pt x="3411" y="1298"/>
                  </a:lnTo>
                  <a:lnTo>
                    <a:pt x="3315" y="1009"/>
                  </a:lnTo>
                  <a:lnTo>
                    <a:pt x="3171" y="721"/>
                  </a:lnTo>
                  <a:lnTo>
                    <a:pt x="2979" y="433"/>
                  </a:lnTo>
                  <a:lnTo>
                    <a:pt x="2690" y="241"/>
                  </a:lnTo>
                  <a:lnTo>
                    <a:pt x="2498" y="145"/>
                  </a:lnTo>
                  <a:lnTo>
                    <a:pt x="2306" y="49"/>
                  </a:lnTo>
                  <a:lnTo>
                    <a:pt x="2066" y="1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71"/>
            <p:cNvSpPr/>
            <p:nvPr/>
          </p:nvSpPr>
          <p:spPr>
            <a:xfrm>
              <a:off x="2665775" y="1115350"/>
              <a:ext cx="86475" cy="90075"/>
            </a:xfrm>
            <a:custGeom>
              <a:avLst/>
              <a:gdLst/>
              <a:ahLst/>
              <a:cxnLst/>
              <a:rect l="l" t="t" r="r" b="b"/>
              <a:pathLst>
                <a:path w="3459" h="3603" fill="none" extrusionOk="0">
                  <a:moveTo>
                    <a:pt x="1874" y="1"/>
                  </a:moveTo>
                  <a:lnTo>
                    <a:pt x="1874" y="1"/>
                  </a:lnTo>
                  <a:lnTo>
                    <a:pt x="1634" y="1"/>
                  </a:lnTo>
                  <a:lnTo>
                    <a:pt x="1394" y="49"/>
                  </a:lnTo>
                  <a:lnTo>
                    <a:pt x="1202" y="145"/>
                  </a:lnTo>
                  <a:lnTo>
                    <a:pt x="1010" y="241"/>
                  </a:lnTo>
                  <a:lnTo>
                    <a:pt x="769" y="385"/>
                  </a:lnTo>
                  <a:lnTo>
                    <a:pt x="577" y="529"/>
                  </a:lnTo>
                  <a:lnTo>
                    <a:pt x="433" y="721"/>
                  </a:lnTo>
                  <a:lnTo>
                    <a:pt x="289" y="913"/>
                  </a:lnTo>
                  <a:lnTo>
                    <a:pt x="289" y="913"/>
                  </a:lnTo>
                  <a:lnTo>
                    <a:pt x="145" y="1250"/>
                  </a:lnTo>
                  <a:lnTo>
                    <a:pt x="49" y="1634"/>
                  </a:lnTo>
                  <a:lnTo>
                    <a:pt x="1" y="1970"/>
                  </a:lnTo>
                  <a:lnTo>
                    <a:pt x="49" y="2306"/>
                  </a:lnTo>
                  <a:lnTo>
                    <a:pt x="145" y="2642"/>
                  </a:lnTo>
                  <a:lnTo>
                    <a:pt x="289" y="2930"/>
                  </a:lnTo>
                  <a:lnTo>
                    <a:pt x="481" y="3171"/>
                  </a:lnTo>
                  <a:lnTo>
                    <a:pt x="769" y="3411"/>
                  </a:lnTo>
                  <a:lnTo>
                    <a:pt x="769" y="3411"/>
                  </a:lnTo>
                  <a:lnTo>
                    <a:pt x="961" y="3507"/>
                  </a:lnTo>
                  <a:lnTo>
                    <a:pt x="1154" y="3555"/>
                  </a:lnTo>
                  <a:lnTo>
                    <a:pt x="1394" y="3603"/>
                  </a:lnTo>
                  <a:lnTo>
                    <a:pt x="1586" y="3603"/>
                  </a:lnTo>
                  <a:lnTo>
                    <a:pt x="1586" y="3603"/>
                  </a:lnTo>
                  <a:lnTo>
                    <a:pt x="1826" y="3603"/>
                  </a:lnTo>
                  <a:lnTo>
                    <a:pt x="2066" y="3555"/>
                  </a:lnTo>
                  <a:lnTo>
                    <a:pt x="2258" y="3459"/>
                  </a:lnTo>
                  <a:lnTo>
                    <a:pt x="2498" y="3363"/>
                  </a:lnTo>
                  <a:lnTo>
                    <a:pt x="2690" y="3219"/>
                  </a:lnTo>
                  <a:lnTo>
                    <a:pt x="2882" y="3075"/>
                  </a:lnTo>
                  <a:lnTo>
                    <a:pt x="3027" y="2882"/>
                  </a:lnTo>
                  <a:lnTo>
                    <a:pt x="3171" y="2690"/>
                  </a:lnTo>
                  <a:lnTo>
                    <a:pt x="3171" y="2690"/>
                  </a:lnTo>
                  <a:lnTo>
                    <a:pt x="3363" y="2354"/>
                  </a:lnTo>
                  <a:lnTo>
                    <a:pt x="3459" y="2018"/>
                  </a:lnTo>
                  <a:lnTo>
                    <a:pt x="3459" y="1634"/>
                  </a:lnTo>
                  <a:lnTo>
                    <a:pt x="3411" y="1298"/>
                  </a:lnTo>
                  <a:lnTo>
                    <a:pt x="3315" y="1009"/>
                  </a:lnTo>
                  <a:lnTo>
                    <a:pt x="3171" y="721"/>
                  </a:lnTo>
                  <a:lnTo>
                    <a:pt x="2979" y="433"/>
                  </a:lnTo>
                  <a:lnTo>
                    <a:pt x="2690" y="241"/>
                  </a:lnTo>
                  <a:lnTo>
                    <a:pt x="2690" y="241"/>
                  </a:lnTo>
                  <a:lnTo>
                    <a:pt x="2498" y="145"/>
                  </a:lnTo>
                  <a:lnTo>
                    <a:pt x="2306" y="49"/>
                  </a:lnTo>
                  <a:lnTo>
                    <a:pt x="2066" y="1"/>
                  </a:lnTo>
                  <a:lnTo>
                    <a:pt x="18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71"/>
            <p:cNvSpPr/>
            <p:nvPr/>
          </p:nvSpPr>
          <p:spPr>
            <a:xfrm>
              <a:off x="2770250" y="11513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1"/>
                  </a:moveTo>
                  <a:lnTo>
                    <a:pt x="4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71"/>
            <p:cNvSpPr/>
            <p:nvPr/>
          </p:nvSpPr>
          <p:spPr>
            <a:xfrm>
              <a:off x="2782250" y="1145375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extrusionOk="0">
                  <a:moveTo>
                    <a:pt x="0" y="1"/>
                  </a:moveTo>
                  <a:lnTo>
                    <a:pt x="4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71"/>
            <p:cNvSpPr/>
            <p:nvPr/>
          </p:nvSpPr>
          <p:spPr>
            <a:xfrm>
              <a:off x="2561325" y="1118975"/>
              <a:ext cx="76875" cy="66050"/>
            </a:xfrm>
            <a:custGeom>
              <a:avLst/>
              <a:gdLst/>
              <a:ahLst/>
              <a:cxnLst/>
              <a:rect l="l" t="t" r="r" b="b"/>
              <a:pathLst>
                <a:path w="3075" h="2642" extrusionOk="0">
                  <a:moveTo>
                    <a:pt x="1201" y="0"/>
                  </a:moveTo>
                  <a:lnTo>
                    <a:pt x="961" y="48"/>
                  </a:lnTo>
                  <a:lnTo>
                    <a:pt x="721" y="144"/>
                  </a:lnTo>
                  <a:lnTo>
                    <a:pt x="529" y="240"/>
                  </a:lnTo>
                  <a:lnTo>
                    <a:pt x="337" y="384"/>
                  </a:lnTo>
                  <a:lnTo>
                    <a:pt x="193" y="528"/>
                  </a:lnTo>
                  <a:lnTo>
                    <a:pt x="97" y="720"/>
                  </a:lnTo>
                  <a:lnTo>
                    <a:pt x="1" y="961"/>
                  </a:lnTo>
                  <a:lnTo>
                    <a:pt x="1" y="1201"/>
                  </a:lnTo>
                  <a:lnTo>
                    <a:pt x="49" y="1489"/>
                  </a:lnTo>
                  <a:lnTo>
                    <a:pt x="145" y="1729"/>
                  </a:lnTo>
                  <a:lnTo>
                    <a:pt x="289" y="1969"/>
                  </a:lnTo>
                  <a:lnTo>
                    <a:pt x="529" y="2161"/>
                  </a:lnTo>
                  <a:lnTo>
                    <a:pt x="769" y="2353"/>
                  </a:lnTo>
                  <a:lnTo>
                    <a:pt x="1057" y="2497"/>
                  </a:lnTo>
                  <a:lnTo>
                    <a:pt x="1394" y="2593"/>
                  </a:lnTo>
                  <a:lnTo>
                    <a:pt x="1874" y="2641"/>
                  </a:lnTo>
                  <a:lnTo>
                    <a:pt x="2162" y="2641"/>
                  </a:lnTo>
                  <a:lnTo>
                    <a:pt x="2450" y="2593"/>
                  </a:lnTo>
                  <a:lnTo>
                    <a:pt x="2690" y="2497"/>
                  </a:lnTo>
                  <a:lnTo>
                    <a:pt x="2882" y="2353"/>
                  </a:lnTo>
                  <a:lnTo>
                    <a:pt x="2834" y="1969"/>
                  </a:lnTo>
                  <a:lnTo>
                    <a:pt x="2834" y="1537"/>
                  </a:lnTo>
                  <a:lnTo>
                    <a:pt x="2930" y="1105"/>
                  </a:lnTo>
                  <a:lnTo>
                    <a:pt x="3074" y="672"/>
                  </a:lnTo>
                  <a:lnTo>
                    <a:pt x="2834" y="432"/>
                  </a:lnTo>
                  <a:lnTo>
                    <a:pt x="2594" y="288"/>
                  </a:lnTo>
                  <a:lnTo>
                    <a:pt x="2306" y="144"/>
                  </a:lnTo>
                  <a:lnTo>
                    <a:pt x="1970" y="48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1"/>
            <p:cNvSpPr/>
            <p:nvPr/>
          </p:nvSpPr>
          <p:spPr>
            <a:xfrm>
              <a:off x="2561325" y="1118975"/>
              <a:ext cx="76875" cy="66050"/>
            </a:xfrm>
            <a:custGeom>
              <a:avLst/>
              <a:gdLst/>
              <a:ahLst/>
              <a:cxnLst/>
              <a:rect l="l" t="t" r="r" b="b"/>
              <a:pathLst>
                <a:path w="3075" h="2642" fill="none" extrusionOk="0">
                  <a:moveTo>
                    <a:pt x="1490" y="0"/>
                  </a:moveTo>
                  <a:lnTo>
                    <a:pt x="1490" y="0"/>
                  </a:lnTo>
                  <a:lnTo>
                    <a:pt x="1201" y="0"/>
                  </a:lnTo>
                  <a:lnTo>
                    <a:pt x="961" y="48"/>
                  </a:lnTo>
                  <a:lnTo>
                    <a:pt x="721" y="144"/>
                  </a:lnTo>
                  <a:lnTo>
                    <a:pt x="529" y="240"/>
                  </a:lnTo>
                  <a:lnTo>
                    <a:pt x="337" y="384"/>
                  </a:lnTo>
                  <a:lnTo>
                    <a:pt x="193" y="528"/>
                  </a:lnTo>
                  <a:lnTo>
                    <a:pt x="97" y="720"/>
                  </a:lnTo>
                  <a:lnTo>
                    <a:pt x="1" y="961"/>
                  </a:lnTo>
                  <a:lnTo>
                    <a:pt x="1" y="961"/>
                  </a:lnTo>
                  <a:lnTo>
                    <a:pt x="1" y="1201"/>
                  </a:lnTo>
                  <a:lnTo>
                    <a:pt x="49" y="1489"/>
                  </a:lnTo>
                  <a:lnTo>
                    <a:pt x="145" y="1729"/>
                  </a:lnTo>
                  <a:lnTo>
                    <a:pt x="289" y="1969"/>
                  </a:lnTo>
                  <a:lnTo>
                    <a:pt x="529" y="2161"/>
                  </a:lnTo>
                  <a:lnTo>
                    <a:pt x="769" y="2353"/>
                  </a:lnTo>
                  <a:lnTo>
                    <a:pt x="1057" y="2497"/>
                  </a:lnTo>
                  <a:lnTo>
                    <a:pt x="1394" y="2593"/>
                  </a:lnTo>
                  <a:lnTo>
                    <a:pt x="1394" y="2593"/>
                  </a:lnTo>
                  <a:lnTo>
                    <a:pt x="1874" y="2641"/>
                  </a:lnTo>
                  <a:lnTo>
                    <a:pt x="1874" y="2641"/>
                  </a:lnTo>
                  <a:lnTo>
                    <a:pt x="2162" y="2641"/>
                  </a:lnTo>
                  <a:lnTo>
                    <a:pt x="2450" y="2593"/>
                  </a:lnTo>
                  <a:lnTo>
                    <a:pt x="2690" y="2497"/>
                  </a:lnTo>
                  <a:lnTo>
                    <a:pt x="2882" y="2353"/>
                  </a:lnTo>
                  <a:lnTo>
                    <a:pt x="2882" y="2353"/>
                  </a:lnTo>
                  <a:lnTo>
                    <a:pt x="2834" y="1969"/>
                  </a:lnTo>
                  <a:lnTo>
                    <a:pt x="2834" y="1537"/>
                  </a:lnTo>
                  <a:lnTo>
                    <a:pt x="2930" y="1105"/>
                  </a:lnTo>
                  <a:lnTo>
                    <a:pt x="3074" y="672"/>
                  </a:lnTo>
                  <a:lnTo>
                    <a:pt x="3074" y="672"/>
                  </a:lnTo>
                  <a:lnTo>
                    <a:pt x="2834" y="432"/>
                  </a:lnTo>
                  <a:lnTo>
                    <a:pt x="2594" y="288"/>
                  </a:lnTo>
                  <a:lnTo>
                    <a:pt x="2306" y="144"/>
                  </a:lnTo>
                  <a:lnTo>
                    <a:pt x="1970" y="48"/>
                  </a:lnTo>
                  <a:lnTo>
                    <a:pt x="1970" y="48"/>
                  </a:lnTo>
                  <a:lnTo>
                    <a:pt x="14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1"/>
            <p:cNvSpPr/>
            <p:nvPr/>
          </p:nvSpPr>
          <p:spPr>
            <a:xfrm>
              <a:off x="2632175" y="1135775"/>
              <a:ext cx="14425" cy="42050"/>
            </a:xfrm>
            <a:custGeom>
              <a:avLst/>
              <a:gdLst/>
              <a:ahLst/>
              <a:cxnLst/>
              <a:rect l="l" t="t" r="r" b="b"/>
              <a:pathLst>
                <a:path w="577" h="1682" extrusionOk="0">
                  <a:moveTo>
                    <a:pt x="240" y="0"/>
                  </a:moveTo>
                  <a:lnTo>
                    <a:pt x="96" y="433"/>
                  </a:lnTo>
                  <a:lnTo>
                    <a:pt x="0" y="865"/>
                  </a:lnTo>
                  <a:lnTo>
                    <a:pt x="0" y="1297"/>
                  </a:lnTo>
                  <a:lnTo>
                    <a:pt x="48" y="1681"/>
                  </a:lnTo>
                  <a:lnTo>
                    <a:pt x="240" y="1585"/>
                  </a:lnTo>
                  <a:lnTo>
                    <a:pt x="384" y="1393"/>
                  </a:lnTo>
                  <a:lnTo>
                    <a:pt x="481" y="1201"/>
                  </a:lnTo>
                  <a:lnTo>
                    <a:pt x="529" y="1009"/>
                  </a:lnTo>
                  <a:lnTo>
                    <a:pt x="577" y="769"/>
                  </a:lnTo>
                  <a:lnTo>
                    <a:pt x="529" y="481"/>
                  </a:lnTo>
                  <a:lnTo>
                    <a:pt x="384" y="241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1"/>
            <p:cNvSpPr/>
            <p:nvPr/>
          </p:nvSpPr>
          <p:spPr>
            <a:xfrm>
              <a:off x="2632175" y="1135775"/>
              <a:ext cx="14425" cy="42050"/>
            </a:xfrm>
            <a:custGeom>
              <a:avLst/>
              <a:gdLst/>
              <a:ahLst/>
              <a:cxnLst/>
              <a:rect l="l" t="t" r="r" b="b"/>
              <a:pathLst>
                <a:path w="577" h="1682" fill="none" extrusionOk="0">
                  <a:moveTo>
                    <a:pt x="240" y="0"/>
                  </a:moveTo>
                  <a:lnTo>
                    <a:pt x="240" y="0"/>
                  </a:lnTo>
                  <a:lnTo>
                    <a:pt x="96" y="433"/>
                  </a:lnTo>
                  <a:lnTo>
                    <a:pt x="0" y="865"/>
                  </a:lnTo>
                  <a:lnTo>
                    <a:pt x="0" y="1297"/>
                  </a:lnTo>
                  <a:lnTo>
                    <a:pt x="48" y="1681"/>
                  </a:lnTo>
                  <a:lnTo>
                    <a:pt x="48" y="1681"/>
                  </a:lnTo>
                  <a:lnTo>
                    <a:pt x="240" y="1585"/>
                  </a:lnTo>
                  <a:lnTo>
                    <a:pt x="384" y="1393"/>
                  </a:lnTo>
                  <a:lnTo>
                    <a:pt x="481" y="1201"/>
                  </a:lnTo>
                  <a:lnTo>
                    <a:pt x="529" y="1009"/>
                  </a:lnTo>
                  <a:lnTo>
                    <a:pt x="529" y="1009"/>
                  </a:lnTo>
                  <a:lnTo>
                    <a:pt x="577" y="769"/>
                  </a:lnTo>
                  <a:lnTo>
                    <a:pt x="529" y="481"/>
                  </a:lnTo>
                  <a:lnTo>
                    <a:pt x="384" y="241"/>
                  </a:lnTo>
                  <a:lnTo>
                    <a:pt x="2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1"/>
            <p:cNvSpPr/>
            <p:nvPr/>
          </p:nvSpPr>
          <p:spPr>
            <a:xfrm>
              <a:off x="2412450" y="860825"/>
              <a:ext cx="82875" cy="40850"/>
            </a:xfrm>
            <a:custGeom>
              <a:avLst/>
              <a:gdLst/>
              <a:ahLst/>
              <a:cxnLst/>
              <a:rect l="l" t="t" r="r" b="b"/>
              <a:pathLst>
                <a:path w="3315" h="1634" extrusionOk="0">
                  <a:moveTo>
                    <a:pt x="1537" y="1"/>
                  </a:moveTo>
                  <a:lnTo>
                    <a:pt x="1105" y="97"/>
                  </a:lnTo>
                  <a:lnTo>
                    <a:pt x="721" y="241"/>
                  </a:lnTo>
                  <a:lnTo>
                    <a:pt x="529" y="337"/>
                  </a:lnTo>
                  <a:lnTo>
                    <a:pt x="337" y="481"/>
                  </a:lnTo>
                  <a:lnTo>
                    <a:pt x="49" y="865"/>
                  </a:lnTo>
                  <a:lnTo>
                    <a:pt x="1" y="961"/>
                  </a:lnTo>
                  <a:lnTo>
                    <a:pt x="49" y="1057"/>
                  </a:lnTo>
                  <a:lnTo>
                    <a:pt x="145" y="1057"/>
                  </a:lnTo>
                  <a:lnTo>
                    <a:pt x="241" y="1009"/>
                  </a:lnTo>
                  <a:lnTo>
                    <a:pt x="385" y="865"/>
                  </a:lnTo>
                  <a:lnTo>
                    <a:pt x="577" y="721"/>
                  </a:lnTo>
                  <a:lnTo>
                    <a:pt x="961" y="529"/>
                  </a:lnTo>
                  <a:lnTo>
                    <a:pt x="1393" y="433"/>
                  </a:lnTo>
                  <a:lnTo>
                    <a:pt x="1826" y="433"/>
                  </a:lnTo>
                  <a:lnTo>
                    <a:pt x="2210" y="481"/>
                  </a:lnTo>
                  <a:lnTo>
                    <a:pt x="2402" y="577"/>
                  </a:lnTo>
                  <a:lnTo>
                    <a:pt x="2546" y="673"/>
                  </a:lnTo>
                  <a:lnTo>
                    <a:pt x="2738" y="865"/>
                  </a:lnTo>
                  <a:lnTo>
                    <a:pt x="2834" y="1057"/>
                  </a:lnTo>
                  <a:lnTo>
                    <a:pt x="2930" y="1297"/>
                  </a:lnTo>
                  <a:lnTo>
                    <a:pt x="3026" y="1537"/>
                  </a:lnTo>
                  <a:lnTo>
                    <a:pt x="3026" y="1585"/>
                  </a:lnTo>
                  <a:lnTo>
                    <a:pt x="3074" y="1633"/>
                  </a:lnTo>
                  <a:lnTo>
                    <a:pt x="3170" y="1633"/>
                  </a:lnTo>
                  <a:lnTo>
                    <a:pt x="3314" y="1585"/>
                  </a:lnTo>
                  <a:lnTo>
                    <a:pt x="3314" y="1537"/>
                  </a:lnTo>
                  <a:lnTo>
                    <a:pt x="3314" y="1441"/>
                  </a:lnTo>
                  <a:lnTo>
                    <a:pt x="3170" y="1057"/>
                  </a:lnTo>
                  <a:lnTo>
                    <a:pt x="2978" y="673"/>
                  </a:lnTo>
                  <a:lnTo>
                    <a:pt x="2690" y="385"/>
                  </a:lnTo>
                  <a:lnTo>
                    <a:pt x="2306" y="145"/>
                  </a:lnTo>
                  <a:lnTo>
                    <a:pt x="2114" y="97"/>
                  </a:lnTo>
                  <a:lnTo>
                    <a:pt x="1922" y="49"/>
                  </a:lnTo>
                  <a:lnTo>
                    <a:pt x="1537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1"/>
            <p:cNvSpPr/>
            <p:nvPr/>
          </p:nvSpPr>
          <p:spPr>
            <a:xfrm>
              <a:off x="2608150" y="934075"/>
              <a:ext cx="70875" cy="57650"/>
            </a:xfrm>
            <a:custGeom>
              <a:avLst/>
              <a:gdLst/>
              <a:ahLst/>
              <a:cxnLst/>
              <a:rect l="l" t="t" r="r" b="b"/>
              <a:pathLst>
                <a:path w="2835" h="2306" extrusionOk="0">
                  <a:moveTo>
                    <a:pt x="865" y="0"/>
                  </a:moveTo>
                  <a:lnTo>
                    <a:pt x="577" y="48"/>
                  </a:lnTo>
                  <a:lnTo>
                    <a:pt x="337" y="96"/>
                  </a:lnTo>
                  <a:lnTo>
                    <a:pt x="97" y="240"/>
                  </a:lnTo>
                  <a:lnTo>
                    <a:pt x="49" y="288"/>
                  </a:lnTo>
                  <a:lnTo>
                    <a:pt x="1" y="336"/>
                  </a:lnTo>
                  <a:lnTo>
                    <a:pt x="49" y="432"/>
                  </a:lnTo>
                  <a:lnTo>
                    <a:pt x="145" y="528"/>
                  </a:lnTo>
                  <a:lnTo>
                    <a:pt x="241" y="528"/>
                  </a:lnTo>
                  <a:lnTo>
                    <a:pt x="433" y="432"/>
                  </a:lnTo>
                  <a:lnTo>
                    <a:pt x="673" y="384"/>
                  </a:lnTo>
                  <a:lnTo>
                    <a:pt x="865" y="336"/>
                  </a:lnTo>
                  <a:lnTo>
                    <a:pt x="1057" y="336"/>
                  </a:lnTo>
                  <a:lnTo>
                    <a:pt x="1297" y="384"/>
                  </a:lnTo>
                  <a:lnTo>
                    <a:pt x="1490" y="480"/>
                  </a:lnTo>
                  <a:lnTo>
                    <a:pt x="1826" y="721"/>
                  </a:lnTo>
                  <a:lnTo>
                    <a:pt x="2114" y="1009"/>
                  </a:lnTo>
                  <a:lnTo>
                    <a:pt x="2306" y="1345"/>
                  </a:lnTo>
                  <a:lnTo>
                    <a:pt x="2498" y="1729"/>
                  </a:lnTo>
                  <a:lnTo>
                    <a:pt x="2498" y="1969"/>
                  </a:lnTo>
                  <a:lnTo>
                    <a:pt x="2498" y="2161"/>
                  </a:lnTo>
                  <a:lnTo>
                    <a:pt x="2546" y="2257"/>
                  </a:lnTo>
                  <a:lnTo>
                    <a:pt x="2642" y="2305"/>
                  </a:lnTo>
                  <a:lnTo>
                    <a:pt x="2738" y="2257"/>
                  </a:lnTo>
                  <a:lnTo>
                    <a:pt x="2786" y="2161"/>
                  </a:lnTo>
                  <a:lnTo>
                    <a:pt x="2834" y="1873"/>
                  </a:lnTo>
                  <a:lnTo>
                    <a:pt x="2786" y="1633"/>
                  </a:lnTo>
                  <a:lnTo>
                    <a:pt x="2738" y="1393"/>
                  </a:lnTo>
                  <a:lnTo>
                    <a:pt x="2642" y="1201"/>
                  </a:lnTo>
                  <a:lnTo>
                    <a:pt x="2546" y="961"/>
                  </a:lnTo>
                  <a:lnTo>
                    <a:pt x="2402" y="769"/>
                  </a:lnTo>
                  <a:lnTo>
                    <a:pt x="2018" y="432"/>
                  </a:lnTo>
                  <a:lnTo>
                    <a:pt x="1826" y="288"/>
                  </a:lnTo>
                  <a:lnTo>
                    <a:pt x="1586" y="192"/>
                  </a:lnTo>
                  <a:lnTo>
                    <a:pt x="1345" y="96"/>
                  </a:lnTo>
                  <a:lnTo>
                    <a:pt x="1105" y="48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1"/>
            <p:cNvSpPr/>
            <p:nvPr/>
          </p:nvSpPr>
          <p:spPr>
            <a:xfrm>
              <a:off x="2312800" y="986900"/>
              <a:ext cx="81675" cy="70850"/>
            </a:xfrm>
            <a:custGeom>
              <a:avLst/>
              <a:gdLst/>
              <a:ahLst/>
              <a:cxnLst/>
              <a:rect l="l" t="t" r="r" b="b"/>
              <a:pathLst>
                <a:path w="3267" h="2834" extrusionOk="0">
                  <a:moveTo>
                    <a:pt x="1249" y="0"/>
                  </a:moveTo>
                  <a:lnTo>
                    <a:pt x="913" y="48"/>
                  </a:lnTo>
                  <a:lnTo>
                    <a:pt x="577" y="144"/>
                  </a:lnTo>
                  <a:lnTo>
                    <a:pt x="337" y="336"/>
                  </a:lnTo>
                  <a:lnTo>
                    <a:pt x="145" y="577"/>
                  </a:lnTo>
                  <a:lnTo>
                    <a:pt x="49" y="817"/>
                  </a:lnTo>
                  <a:lnTo>
                    <a:pt x="1" y="1105"/>
                  </a:lnTo>
                  <a:lnTo>
                    <a:pt x="49" y="1345"/>
                  </a:lnTo>
                  <a:lnTo>
                    <a:pt x="97" y="1633"/>
                  </a:lnTo>
                  <a:lnTo>
                    <a:pt x="241" y="1921"/>
                  </a:lnTo>
                  <a:lnTo>
                    <a:pt x="433" y="2161"/>
                  </a:lnTo>
                  <a:lnTo>
                    <a:pt x="673" y="2353"/>
                  </a:lnTo>
                  <a:lnTo>
                    <a:pt x="961" y="2546"/>
                  </a:lnTo>
                  <a:lnTo>
                    <a:pt x="1249" y="2690"/>
                  </a:lnTo>
                  <a:lnTo>
                    <a:pt x="1489" y="2786"/>
                  </a:lnTo>
                  <a:lnTo>
                    <a:pt x="1777" y="2834"/>
                  </a:lnTo>
                  <a:lnTo>
                    <a:pt x="2354" y="2834"/>
                  </a:lnTo>
                  <a:lnTo>
                    <a:pt x="2690" y="2690"/>
                  </a:lnTo>
                  <a:lnTo>
                    <a:pt x="2930" y="2498"/>
                  </a:lnTo>
                  <a:lnTo>
                    <a:pt x="3122" y="2257"/>
                  </a:lnTo>
                  <a:lnTo>
                    <a:pt x="3218" y="2017"/>
                  </a:lnTo>
                  <a:lnTo>
                    <a:pt x="3266" y="1777"/>
                  </a:lnTo>
                  <a:lnTo>
                    <a:pt x="3218" y="1489"/>
                  </a:lnTo>
                  <a:lnTo>
                    <a:pt x="3170" y="1201"/>
                  </a:lnTo>
                  <a:lnTo>
                    <a:pt x="3026" y="961"/>
                  </a:lnTo>
                  <a:lnTo>
                    <a:pt x="2786" y="721"/>
                  </a:lnTo>
                  <a:lnTo>
                    <a:pt x="2546" y="481"/>
                  </a:lnTo>
                  <a:lnTo>
                    <a:pt x="2258" y="288"/>
                  </a:lnTo>
                  <a:lnTo>
                    <a:pt x="2018" y="144"/>
                  </a:lnTo>
                  <a:lnTo>
                    <a:pt x="1777" y="4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1"/>
            <p:cNvSpPr/>
            <p:nvPr/>
          </p:nvSpPr>
          <p:spPr>
            <a:xfrm>
              <a:off x="2312800" y="986900"/>
              <a:ext cx="81675" cy="70850"/>
            </a:xfrm>
            <a:custGeom>
              <a:avLst/>
              <a:gdLst/>
              <a:ahLst/>
              <a:cxnLst/>
              <a:rect l="l" t="t" r="r" b="b"/>
              <a:pathLst>
                <a:path w="3267" h="2834" fill="none" extrusionOk="0">
                  <a:moveTo>
                    <a:pt x="1249" y="0"/>
                  </a:moveTo>
                  <a:lnTo>
                    <a:pt x="1249" y="0"/>
                  </a:lnTo>
                  <a:lnTo>
                    <a:pt x="913" y="48"/>
                  </a:lnTo>
                  <a:lnTo>
                    <a:pt x="577" y="144"/>
                  </a:lnTo>
                  <a:lnTo>
                    <a:pt x="337" y="336"/>
                  </a:lnTo>
                  <a:lnTo>
                    <a:pt x="145" y="577"/>
                  </a:lnTo>
                  <a:lnTo>
                    <a:pt x="145" y="577"/>
                  </a:lnTo>
                  <a:lnTo>
                    <a:pt x="49" y="817"/>
                  </a:lnTo>
                  <a:lnTo>
                    <a:pt x="1" y="1105"/>
                  </a:lnTo>
                  <a:lnTo>
                    <a:pt x="49" y="1345"/>
                  </a:lnTo>
                  <a:lnTo>
                    <a:pt x="97" y="1633"/>
                  </a:lnTo>
                  <a:lnTo>
                    <a:pt x="241" y="1921"/>
                  </a:lnTo>
                  <a:lnTo>
                    <a:pt x="433" y="2161"/>
                  </a:lnTo>
                  <a:lnTo>
                    <a:pt x="673" y="2353"/>
                  </a:lnTo>
                  <a:lnTo>
                    <a:pt x="961" y="2546"/>
                  </a:lnTo>
                  <a:lnTo>
                    <a:pt x="961" y="2546"/>
                  </a:lnTo>
                  <a:lnTo>
                    <a:pt x="1249" y="2690"/>
                  </a:lnTo>
                  <a:lnTo>
                    <a:pt x="1489" y="2786"/>
                  </a:lnTo>
                  <a:lnTo>
                    <a:pt x="1777" y="2834"/>
                  </a:lnTo>
                  <a:lnTo>
                    <a:pt x="2018" y="2834"/>
                  </a:lnTo>
                  <a:lnTo>
                    <a:pt x="2018" y="2834"/>
                  </a:lnTo>
                  <a:lnTo>
                    <a:pt x="2354" y="2834"/>
                  </a:lnTo>
                  <a:lnTo>
                    <a:pt x="2690" y="2690"/>
                  </a:lnTo>
                  <a:lnTo>
                    <a:pt x="2930" y="2498"/>
                  </a:lnTo>
                  <a:lnTo>
                    <a:pt x="3122" y="2257"/>
                  </a:lnTo>
                  <a:lnTo>
                    <a:pt x="3122" y="2257"/>
                  </a:lnTo>
                  <a:lnTo>
                    <a:pt x="3218" y="2017"/>
                  </a:lnTo>
                  <a:lnTo>
                    <a:pt x="3266" y="1777"/>
                  </a:lnTo>
                  <a:lnTo>
                    <a:pt x="3218" y="1489"/>
                  </a:lnTo>
                  <a:lnTo>
                    <a:pt x="3170" y="1201"/>
                  </a:lnTo>
                  <a:lnTo>
                    <a:pt x="3026" y="961"/>
                  </a:lnTo>
                  <a:lnTo>
                    <a:pt x="2786" y="721"/>
                  </a:lnTo>
                  <a:lnTo>
                    <a:pt x="2546" y="481"/>
                  </a:lnTo>
                  <a:lnTo>
                    <a:pt x="2258" y="288"/>
                  </a:lnTo>
                  <a:lnTo>
                    <a:pt x="2258" y="288"/>
                  </a:lnTo>
                  <a:lnTo>
                    <a:pt x="2018" y="144"/>
                  </a:lnTo>
                  <a:lnTo>
                    <a:pt x="1777" y="48"/>
                  </a:lnTo>
                  <a:lnTo>
                    <a:pt x="1489" y="0"/>
                  </a:lnTo>
                  <a:lnTo>
                    <a:pt x="12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1"/>
            <p:cNvSpPr/>
            <p:nvPr/>
          </p:nvSpPr>
          <p:spPr>
            <a:xfrm>
              <a:off x="2551725" y="985700"/>
              <a:ext cx="106875" cy="120075"/>
            </a:xfrm>
            <a:custGeom>
              <a:avLst/>
              <a:gdLst/>
              <a:ahLst/>
              <a:cxnLst/>
              <a:rect l="l" t="t" r="r" b="b"/>
              <a:pathLst>
                <a:path w="4275" h="4803" extrusionOk="0">
                  <a:moveTo>
                    <a:pt x="2354" y="0"/>
                  </a:moveTo>
                  <a:lnTo>
                    <a:pt x="1970" y="48"/>
                  </a:lnTo>
                  <a:lnTo>
                    <a:pt x="1633" y="144"/>
                  </a:lnTo>
                  <a:lnTo>
                    <a:pt x="1297" y="288"/>
                  </a:lnTo>
                  <a:lnTo>
                    <a:pt x="1009" y="529"/>
                  </a:lnTo>
                  <a:lnTo>
                    <a:pt x="769" y="817"/>
                  </a:lnTo>
                  <a:lnTo>
                    <a:pt x="577" y="1153"/>
                  </a:lnTo>
                  <a:lnTo>
                    <a:pt x="145" y="2065"/>
                  </a:lnTo>
                  <a:lnTo>
                    <a:pt x="49" y="2450"/>
                  </a:lnTo>
                  <a:lnTo>
                    <a:pt x="1" y="2834"/>
                  </a:lnTo>
                  <a:lnTo>
                    <a:pt x="49" y="3218"/>
                  </a:lnTo>
                  <a:lnTo>
                    <a:pt x="145" y="3554"/>
                  </a:lnTo>
                  <a:lnTo>
                    <a:pt x="289" y="3890"/>
                  </a:lnTo>
                  <a:lnTo>
                    <a:pt x="529" y="4178"/>
                  </a:lnTo>
                  <a:lnTo>
                    <a:pt x="817" y="4419"/>
                  </a:lnTo>
                  <a:lnTo>
                    <a:pt x="1153" y="4611"/>
                  </a:lnTo>
                  <a:lnTo>
                    <a:pt x="1537" y="4755"/>
                  </a:lnTo>
                  <a:lnTo>
                    <a:pt x="1874" y="4803"/>
                  </a:lnTo>
                  <a:lnTo>
                    <a:pt x="2258" y="4755"/>
                  </a:lnTo>
                  <a:lnTo>
                    <a:pt x="2642" y="4659"/>
                  </a:lnTo>
                  <a:lnTo>
                    <a:pt x="2930" y="4467"/>
                  </a:lnTo>
                  <a:lnTo>
                    <a:pt x="3266" y="4274"/>
                  </a:lnTo>
                  <a:lnTo>
                    <a:pt x="3506" y="3986"/>
                  </a:lnTo>
                  <a:lnTo>
                    <a:pt x="3699" y="3650"/>
                  </a:lnTo>
                  <a:lnTo>
                    <a:pt x="4083" y="2690"/>
                  </a:lnTo>
                  <a:lnTo>
                    <a:pt x="4227" y="2305"/>
                  </a:lnTo>
                  <a:lnTo>
                    <a:pt x="4275" y="1969"/>
                  </a:lnTo>
                  <a:lnTo>
                    <a:pt x="4227" y="1585"/>
                  </a:lnTo>
                  <a:lnTo>
                    <a:pt x="4131" y="1249"/>
                  </a:lnTo>
                  <a:lnTo>
                    <a:pt x="3939" y="913"/>
                  </a:lnTo>
                  <a:lnTo>
                    <a:pt x="3747" y="625"/>
                  </a:lnTo>
                  <a:lnTo>
                    <a:pt x="3458" y="336"/>
                  </a:lnTo>
                  <a:lnTo>
                    <a:pt x="3122" y="144"/>
                  </a:lnTo>
                  <a:lnTo>
                    <a:pt x="2738" y="48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1"/>
            <p:cNvSpPr/>
            <p:nvPr/>
          </p:nvSpPr>
          <p:spPr>
            <a:xfrm>
              <a:off x="2551725" y="988100"/>
              <a:ext cx="78075" cy="102075"/>
            </a:xfrm>
            <a:custGeom>
              <a:avLst/>
              <a:gdLst/>
              <a:ahLst/>
              <a:cxnLst/>
              <a:rect l="l" t="t" r="r" b="b"/>
              <a:pathLst>
                <a:path w="3123" h="4083" extrusionOk="0">
                  <a:moveTo>
                    <a:pt x="1729" y="0"/>
                  </a:moveTo>
                  <a:lnTo>
                    <a:pt x="1393" y="144"/>
                  </a:lnTo>
                  <a:lnTo>
                    <a:pt x="1057" y="384"/>
                  </a:lnTo>
                  <a:lnTo>
                    <a:pt x="769" y="673"/>
                  </a:lnTo>
                  <a:lnTo>
                    <a:pt x="577" y="1057"/>
                  </a:lnTo>
                  <a:lnTo>
                    <a:pt x="145" y="1969"/>
                  </a:lnTo>
                  <a:lnTo>
                    <a:pt x="97" y="2209"/>
                  </a:lnTo>
                  <a:lnTo>
                    <a:pt x="1" y="2450"/>
                  </a:lnTo>
                  <a:lnTo>
                    <a:pt x="1" y="2690"/>
                  </a:lnTo>
                  <a:lnTo>
                    <a:pt x="1" y="2930"/>
                  </a:lnTo>
                  <a:lnTo>
                    <a:pt x="49" y="3170"/>
                  </a:lnTo>
                  <a:lnTo>
                    <a:pt x="97" y="3410"/>
                  </a:lnTo>
                  <a:lnTo>
                    <a:pt x="337" y="3842"/>
                  </a:lnTo>
                  <a:lnTo>
                    <a:pt x="529" y="3938"/>
                  </a:lnTo>
                  <a:lnTo>
                    <a:pt x="865" y="4034"/>
                  </a:lnTo>
                  <a:lnTo>
                    <a:pt x="1201" y="4082"/>
                  </a:lnTo>
                  <a:lnTo>
                    <a:pt x="1537" y="3986"/>
                  </a:lnTo>
                  <a:lnTo>
                    <a:pt x="1874" y="3890"/>
                  </a:lnTo>
                  <a:lnTo>
                    <a:pt x="2210" y="3650"/>
                  </a:lnTo>
                  <a:lnTo>
                    <a:pt x="2498" y="3410"/>
                  </a:lnTo>
                  <a:lnTo>
                    <a:pt x="2738" y="3074"/>
                  </a:lnTo>
                  <a:lnTo>
                    <a:pt x="2930" y="2690"/>
                  </a:lnTo>
                  <a:lnTo>
                    <a:pt x="3074" y="2305"/>
                  </a:lnTo>
                  <a:lnTo>
                    <a:pt x="3122" y="1921"/>
                  </a:lnTo>
                  <a:lnTo>
                    <a:pt x="3122" y="1537"/>
                  </a:lnTo>
                  <a:lnTo>
                    <a:pt x="3074" y="1153"/>
                  </a:lnTo>
                  <a:lnTo>
                    <a:pt x="2930" y="817"/>
                  </a:lnTo>
                  <a:lnTo>
                    <a:pt x="2738" y="529"/>
                  </a:lnTo>
                  <a:lnTo>
                    <a:pt x="2498" y="288"/>
                  </a:lnTo>
                  <a:lnTo>
                    <a:pt x="2210" y="96"/>
                  </a:lnTo>
                  <a:lnTo>
                    <a:pt x="1970" y="48"/>
                  </a:lnTo>
                  <a:lnTo>
                    <a:pt x="17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1"/>
            <p:cNvSpPr/>
            <p:nvPr/>
          </p:nvSpPr>
          <p:spPr>
            <a:xfrm>
              <a:off x="2402850" y="1046925"/>
              <a:ext cx="147700" cy="110475"/>
            </a:xfrm>
            <a:custGeom>
              <a:avLst/>
              <a:gdLst/>
              <a:ahLst/>
              <a:cxnLst/>
              <a:rect l="l" t="t" r="r" b="b"/>
              <a:pathLst>
                <a:path w="5908" h="4419" extrusionOk="0">
                  <a:moveTo>
                    <a:pt x="1057" y="1"/>
                  </a:moveTo>
                  <a:lnTo>
                    <a:pt x="817" y="49"/>
                  </a:lnTo>
                  <a:lnTo>
                    <a:pt x="577" y="193"/>
                  </a:lnTo>
                  <a:lnTo>
                    <a:pt x="385" y="385"/>
                  </a:lnTo>
                  <a:lnTo>
                    <a:pt x="241" y="673"/>
                  </a:lnTo>
                  <a:lnTo>
                    <a:pt x="97" y="913"/>
                  </a:lnTo>
                  <a:lnTo>
                    <a:pt x="48" y="1249"/>
                  </a:lnTo>
                  <a:lnTo>
                    <a:pt x="0" y="1585"/>
                  </a:lnTo>
                  <a:lnTo>
                    <a:pt x="0" y="1922"/>
                  </a:lnTo>
                  <a:lnTo>
                    <a:pt x="97" y="2306"/>
                  </a:lnTo>
                  <a:lnTo>
                    <a:pt x="193" y="2642"/>
                  </a:lnTo>
                  <a:lnTo>
                    <a:pt x="385" y="2978"/>
                  </a:lnTo>
                  <a:lnTo>
                    <a:pt x="673" y="3314"/>
                  </a:lnTo>
                  <a:lnTo>
                    <a:pt x="1009" y="3602"/>
                  </a:lnTo>
                  <a:lnTo>
                    <a:pt x="1441" y="3891"/>
                  </a:lnTo>
                  <a:lnTo>
                    <a:pt x="2114" y="4131"/>
                  </a:lnTo>
                  <a:lnTo>
                    <a:pt x="2738" y="4323"/>
                  </a:lnTo>
                  <a:lnTo>
                    <a:pt x="3266" y="4419"/>
                  </a:lnTo>
                  <a:lnTo>
                    <a:pt x="3746" y="4371"/>
                  </a:lnTo>
                  <a:lnTo>
                    <a:pt x="4179" y="4323"/>
                  </a:lnTo>
                  <a:lnTo>
                    <a:pt x="4611" y="4179"/>
                  </a:lnTo>
                  <a:lnTo>
                    <a:pt x="4947" y="3987"/>
                  </a:lnTo>
                  <a:lnTo>
                    <a:pt x="5235" y="3746"/>
                  </a:lnTo>
                  <a:lnTo>
                    <a:pt x="5427" y="3458"/>
                  </a:lnTo>
                  <a:lnTo>
                    <a:pt x="5619" y="3170"/>
                  </a:lnTo>
                  <a:lnTo>
                    <a:pt x="5763" y="2882"/>
                  </a:lnTo>
                  <a:lnTo>
                    <a:pt x="5860" y="2594"/>
                  </a:lnTo>
                  <a:lnTo>
                    <a:pt x="5908" y="2306"/>
                  </a:lnTo>
                  <a:lnTo>
                    <a:pt x="5908" y="2018"/>
                  </a:lnTo>
                  <a:lnTo>
                    <a:pt x="5860" y="1777"/>
                  </a:lnTo>
                  <a:lnTo>
                    <a:pt x="5763" y="1633"/>
                  </a:lnTo>
                  <a:lnTo>
                    <a:pt x="5523" y="1393"/>
                  </a:lnTo>
                  <a:lnTo>
                    <a:pt x="5283" y="1249"/>
                  </a:lnTo>
                  <a:lnTo>
                    <a:pt x="5043" y="1201"/>
                  </a:lnTo>
                  <a:lnTo>
                    <a:pt x="4707" y="1153"/>
                  </a:lnTo>
                  <a:lnTo>
                    <a:pt x="4227" y="1105"/>
                  </a:lnTo>
                  <a:lnTo>
                    <a:pt x="3554" y="913"/>
                  </a:lnTo>
                  <a:lnTo>
                    <a:pt x="2690" y="625"/>
                  </a:lnTo>
                  <a:lnTo>
                    <a:pt x="1537" y="97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71"/>
            <p:cNvSpPr/>
            <p:nvPr/>
          </p:nvSpPr>
          <p:spPr>
            <a:xfrm>
              <a:off x="2489300" y="1000100"/>
              <a:ext cx="25225" cy="20425"/>
            </a:xfrm>
            <a:custGeom>
              <a:avLst/>
              <a:gdLst/>
              <a:ahLst/>
              <a:cxnLst/>
              <a:rect l="l" t="t" r="r" b="b"/>
              <a:pathLst>
                <a:path w="1009" h="817" extrusionOk="0">
                  <a:moveTo>
                    <a:pt x="288" y="1"/>
                  </a:moveTo>
                  <a:lnTo>
                    <a:pt x="288" y="49"/>
                  </a:lnTo>
                  <a:lnTo>
                    <a:pt x="96" y="385"/>
                  </a:lnTo>
                  <a:lnTo>
                    <a:pt x="48" y="577"/>
                  </a:lnTo>
                  <a:lnTo>
                    <a:pt x="0" y="673"/>
                  </a:lnTo>
                  <a:lnTo>
                    <a:pt x="0" y="769"/>
                  </a:lnTo>
                  <a:lnTo>
                    <a:pt x="48" y="817"/>
                  </a:lnTo>
                  <a:lnTo>
                    <a:pt x="144" y="817"/>
                  </a:lnTo>
                  <a:lnTo>
                    <a:pt x="192" y="721"/>
                  </a:lnTo>
                  <a:lnTo>
                    <a:pt x="192" y="625"/>
                  </a:lnTo>
                  <a:lnTo>
                    <a:pt x="240" y="433"/>
                  </a:lnTo>
                  <a:lnTo>
                    <a:pt x="330" y="223"/>
                  </a:lnTo>
                  <a:lnTo>
                    <a:pt x="330" y="223"/>
                  </a:lnTo>
                  <a:lnTo>
                    <a:pt x="336" y="241"/>
                  </a:lnTo>
                  <a:lnTo>
                    <a:pt x="384" y="433"/>
                  </a:lnTo>
                  <a:lnTo>
                    <a:pt x="481" y="721"/>
                  </a:lnTo>
                  <a:lnTo>
                    <a:pt x="481" y="769"/>
                  </a:lnTo>
                  <a:lnTo>
                    <a:pt x="625" y="769"/>
                  </a:lnTo>
                  <a:lnTo>
                    <a:pt x="1009" y="433"/>
                  </a:lnTo>
                  <a:lnTo>
                    <a:pt x="1009" y="337"/>
                  </a:lnTo>
                  <a:lnTo>
                    <a:pt x="1009" y="289"/>
                  </a:lnTo>
                  <a:lnTo>
                    <a:pt x="961" y="241"/>
                  </a:lnTo>
                  <a:lnTo>
                    <a:pt x="865" y="289"/>
                  </a:lnTo>
                  <a:lnTo>
                    <a:pt x="605" y="516"/>
                  </a:lnTo>
                  <a:lnTo>
                    <a:pt x="605" y="516"/>
                  </a:lnTo>
                  <a:lnTo>
                    <a:pt x="529" y="337"/>
                  </a:lnTo>
                  <a:lnTo>
                    <a:pt x="481" y="241"/>
                  </a:lnTo>
                  <a:lnTo>
                    <a:pt x="384" y="49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71"/>
            <p:cNvSpPr/>
            <p:nvPr/>
          </p:nvSpPr>
          <p:spPr>
            <a:xfrm>
              <a:off x="2383650" y="904050"/>
              <a:ext cx="108075" cy="118900"/>
            </a:xfrm>
            <a:custGeom>
              <a:avLst/>
              <a:gdLst/>
              <a:ahLst/>
              <a:cxnLst/>
              <a:rect l="l" t="t" r="r" b="b"/>
              <a:pathLst>
                <a:path w="4323" h="4756" extrusionOk="0">
                  <a:moveTo>
                    <a:pt x="2161" y="1"/>
                  </a:moveTo>
                  <a:lnTo>
                    <a:pt x="1777" y="97"/>
                  </a:lnTo>
                  <a:lnTo>
                    <a:pt x="1441" y="241"/>
                  </a:lnTo>
                  <a:lnTo>
                    <a:pt x="1153" y="433"/>
                  </a:lnTo>
                  <a:lnTo>
                    <a:pt x="865" y="721"/>
                  </a:lnTo>
                  <a:lnTo>
                    <a:pt x="672" y="1057"/>
                  </a:lnTo>
                  <a:lnTo>
                    <a:pt x="192" y="1970"/>
                  </a:lnTo>
                  <a:lnTo>
                    <a:pt x="48" y="2306"/>
                  </a:lnTo>
                  <a:lnTo>
                    <a:pt x="0" y="2690"/>
                  </a:lnTo>
                  <a:lnTo>
                    <a:pt x="0" y="3074"/>
                  </a:lnTo>
                  <a:lnTo>
                    <a:pt x="96" y="3410"/>
                  </a:lnTo>
                  <a:lnTo>
                    <a:pt x="240" y="3746"/>
                  </a:lnTo>
                  <a:lnTo>
                    <a:pt x="480" y="4083"/>
                  </a:lnTo>
                  <a:lnTo>
                    <a:pt x="720" y="4323"/>
                  </a:lnTo>
                  <a:lnTo>
                    <a:pt x="1057" y="4563"/>
                  </a:lnTo>
                  <a:lnTo>
                    <a:pt x="1441" y="4659"/>
                  </a:lnTo>
                  <a:lnTo>
                    <a:pt x="1825" y="4755"/>
                  </a:lnTo>
                  <a:lnTo>
                    <a:pt x="2161" y="4755"/>
                  </a:lnTo>
                  <a:lnTo>
                    <a:pt x="2545" y="4659"/>
                  </a:lnTo>
                  <a:lnTo>
                    <a:pt x="2882" y="4515"/>
                  </a:lnTo>
                  <a:lnTo>
                    <a:pt x="3170" y="4275"/>
                  </a:lnTo>
                  <a:lnTo>
                    <a:pt x="3458" y="4035"/>
                  </a:lnTo>
                  <a:lnTo>
                    <a:pt x="3650" y="3698"/>
                  </a:lnTo>
                  <a:lnTo>
                    <a:pt x="4082" y="2786"/>
                  </a:lnTo>
                  <a:lnTo>
                    <a:pt x="4226" y="2402"/>
                  </a:lnTo>
                  <a:lnTo>
                    <a:pt x="4322" y="2018"/>
                  </a:lnTo>
                  <a:lnTo>
                    <a:pt x="4274" y="1681"/>
                  </a:lnTo>
                  <a:lnTo>
                    <a:pt x="4226" y="1297"/>
                  </a:lnTo>
                  <a:lnTo>
                    <a:pt x="4082" y="961"/>
                  </a:lnTo>
                  <a:lnTo>
                    <a:pt x="3842" y="673"/>
                  </a:lnTo>
                  <a:lnTo>
                    <a:pt x="3554" y="385"/>
                  </a:lnTo>
                  <a:lnTo>
                    <a:pt x="3266" y="193"/>
                  </a:lnTo>
                  <a:lnTo>
                    <a:pt x="2882" y="49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1"/>
            <p:cNvSpPr/>
            <p:nvPr/>
          </p:nvSpPr>
          <p:spPr>
            <a:xfrm>
              <a:off x="2383650" y="904050"/>
              <a:ext cx="108075" cy="118900"/>
            </a:xfrm>
            <a:custGeom>
              <a:avLst/>
              <a:gdLst/>
              <a:ahLst/>
              <a:cxnLst/>
              <a:rect l="l" t="t" r="r" b="b"/>
              <a:pathLst>
                <a:path w="4323" h="4756" fill="none" extrusionOk="0">
                  <a:moveTo>
                    <a:pt x="1057" y="4563"/>
                  </a:moveTo>
                  <a:lnTo>
                    <a:pt x="1057" y="4563"/>
                  </a:lnTo>
                  <a:lnTo>
                    <a:pt x="1057" y="4563"/>
                  </a:lnTo>
                  <a:lnTo>
                    <a:pt x="720" y="4323"/>
                  </a:lnTo>
                  <a:lnTo>
                    <a:pt x="480" y="4083"/>
                  </a:lnTo>
                  <a:lnTo>
                    <a:pt x="240" y="3746"/>
                  </a:lnTo>
                  <a:lnTo>
                    <a:pt x="96" y="3410"/>
                  </a:lnTo>
                  <a:lnTo>
                    <a:pt x="0" y="3074"/>
                  </a:lnTo>
                  <a:lnTo>
                    <a:pt x="0" y="2690"/>
                  </a:lnTo>
                  <a:lnTo>
                    <a:pt x="48" y="2306"/>
                  </a:lnTo>
                  <a:lnTo>
                    <a:pt x="192" y="1970"/>
                  </a:lnTo>
                  <a:lnTo>
                    <a:pt x="672" y="1057"/>
                  </a:lnTo>
                  <a:lnTo>
                    <a:pt x="672" y="1057"/>
                  </a:lnTo>
                  <a:lnTo>
                    <a:pt x="865" y="721"/>
                  </a:lnTo>
                  <a:lnTo>
                    <a:pt x="1153" y="433"/>
                  </a:lnTo>
                  <a:lnTo>
                    <a:pt x="1441" y="241"/>
                  </a:lnTo>
                  <a:lnTo>
                    <a:pt x="1777" y="97"/>
                  </a:lnTo>
                  <a:lnTo>
                    <a:pt x="2161" y="1"/>
                  </a:lnTo>
                  <a:lnTo>
                    <a:pt x="2497" y="1"/>
                  </a:lnTo>
                  <a:lnTo>
                    <a:pt x="2882" y="49"/>
                  </a:lnTo>
                  <a:lnTo>
                    <a:pt x="3266" y="193"/>
                  </a:lnTo>
                  <a:lnTo>
                    <a:pt x="3266" y="193"/>
                  </a:lnTo>
                  <a:lnTo>
                    <a:pt x="3554" y="385"/>
                  </a:lnTo>
                  <a:lnTo>
                    <a:pt x="3842" y="673"/>
                  </a:lnTo>
                  <a:lnTo>
                    <a:pt x="4082" y="961"/>
                  </a:lnTo>
                  <a:lnTo>
                    <a:pt x="4226" y="1297"/>
                  </a:lnTo>
                  <a:lnTo>
                    <a:pt x="4274" y="1681"/>
                  </a:lnTo>
                  <a:lnTo>
                    <a:pt x="4322" y="2018"/>
                  </a:lnTo>
                  <a:lnTo>
                    <a:pt x="4226" y="2402"/>
                  </a:lnTo>
                  <a:lnTo>
                    <a:pt x="4082" y="2786"/>
                  </a:lnTo>
                  <a:lnTo>
                    <a:pt x="3650" y="3698"/>
                  </a:lnTo>
                  <a:lnTo>
                    <a:pt x="3650" y="3698"/>
                  </a:lnTo>
                  <a:lnTo>
                    <a:pt x="3458" y="4035"/>
                  </a:lnTo>
                  <a:lnTo>
                    <a:pt x="3170" y="4275"/>
                  </a:lnTo>
                  <a:lnTo>
                    <a:pt x="2882" y="4515"/>
                  </a:lnTo>
                  <a:lnTo>
                    <a:pt x="2545" y="4659"/>
                  </a:lnTo>
                  <a:lnTo>
                    <a:pt x="2161" y="4755"/>
                  </a:lnTo>
                  <a:lnTo>
                    <a:pt x="1825" y="4755"/>
                  </a:lnTo>
                  <a:lnTo>
                    <a:pt x="1441" y="4659"/>
                  </a:lnTo>
                  <a:lnTo>
                    <a:pt x="1057" y="45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1"/>
            <p:cNvSpPr/>
            <p:nvPr/>
          </p:nvSpPr>
          <p:spPr>
            <a:xfrm>
              <a:off x="2410050" y="923250"/>
              <a:ext cx="81675" cy="99700"/>
            </a:xfrm>
            <a:custGeom>
              <a:avLst/>
              <a:gdLst/>
              <a:ahLst/>
              <a:cxnLst/>
              <a:rect l="l" t="t" r="r" b="b"/>
              <a:pathLst>
                <a:path w="3267" h="3988" extrusionOk="0">
                  <a:moveTo>
                    <a:pt x="2066" y="1"/>
                  </a:moveTo>
                  <a:lnTo>
                    <a:pt x="1730" y="49"/>
                  </a:lnTo>
                  <a:lnTo>
                    <a:pt x="1393" y="145"/>
                  </a:lnTo>
                  <a:lnTo>
                    <a:pt x="1057" y="337"/>
                  </a:lnTo>
                  <a:lnTo>
                    <a:pt x="769" y="577"/>
                  </a:lnTo>
                  <a:lnTo>
                    <a:pt x="481" y="865"/>
                  </a:lnTo>
                  <a:lnTo>
                    <a:pt x="289" y="1250"/>
                  </a:lnTo>
                  <a:lnTo>
                    <a:pt x="97" y="1634"/>
                  </a:lnTo>
                  <a:lnTo>
                    <a:pt x="1" y="2018"/>
                  </a:lnTo>
                  <a:lnTo>
                    <a:pt x="1" y="2402"/>
                  </a:lnTo>
                  <a:lnTo>
                    <a:pt x="49" y="2786"/>
                  </a:lnTo>
                  <a:lnTo>
                    <a:pt x="145" y="3123"/>
                  </a:lnTo>
                  <a:lnTo>
                    <a:pt x="337" y="3459"/>
                  </a:lnTo>
                  <a:lnTo>
                    <a:pt x="577" y="3699"/>
                  </a:lnTo>
                  <a:lnTo>
                    <a:pt x="865" y="3891"/>
                  </a:lnTo>
                  <a:lnTo>
                    <a:pt x="1057" y="3987"/>
                  </a:lnTo>
                  <a:lnTo>
                    <a:pt x="1537" y="3843"/>
                  </a:lnTo>
                  <a:lnTo>
                    <a:pt x="1778" y="3747"/>
                  </a:lnTo>
                  <a:lnTo>
                    <a:pt x="1970" y="3651"/>
                  </a:lnTo>
                  <a:lnTo>
                    <a:pt x="2162" y="3507"/>
                  </a:lnTo>
                  <a:lnTo>
                    <a:pt x="2306" y="3315"/>
                  </a:lnTo>
                  <a:lnTo>
                    <a:pt x="2450" y="3123"/>
                  </a:lnTo>
                  <a:lnTo>
                    <a:pt x="2594" y="2930"/>
                  </a:lnTo>
                  <a:lnTo>
                    <a:pt x="3026" y="2018"/>
                  </a:lnTo>
                  <a:lnTo>
                    <a:pt x="3170" y="1634"/>
                  </a:lnTo>
                  <a:lnTo>
                    <a:pt x="3266" y="1202"/>
                  </a:lnTo>
                  <a:lnTo>
                    <a:pt x="3218" y="817"/>
                  </a:lnTo>
                  <a:lnTo>
                    <a:pt x="3122" y="433"/>
                  </a:lnTo>
                  <a:lnTo>
                    <a:pt x="2930" y="289"/>
                  </a:lnTo>
                  <a:lnTo>
                    <a:pt x="2738" y="145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1"/>
            <p:cNvSpPr/>
            <p:nvPr/>
          </p:nvSpPr>
          <p:spPr>
            <a:xfrm>
              <a:off x="2269575" y="593100"/>
              <a:ext cx="609950" cy="678375"/>
            </a:xfrm>
            <a:custGeom>
              <a:avLst/>
              <a:gdLst/>
              <a:ahLst/>
              <a:cxnLst/>
              <a:rect l="l" t="t" r="r" b="b"/>
              <a:pathLst>
                <a:path w="24398" h="27135" extrusionOk="0">
                  <a:moveTo>
                    <a:pt x="7733" y="0"/>
                  </a:moveTo>
                  <a:lnTo>
                    <a:pt x="7493" y="48"/>
                  </a:lnTo>
                  <a:lnTo>
                    <a:pt x="7300" y="144"/>
                  </a:lnTo>
                  <a:lnTo>
                    <a:pt x="7156" y="288"/>
                  </a:lnTo>
                  <a:lnTo>
                    <a:pt x="7060" y="480"/>
                  </a:lnTo>
                  <a:lnTo>
                    <a:pt x="7012" y="672"/>
                  </a:lnTo>
                  <a:lnTo>
                    <a:pt x="7012" y="864"/>
                  </a:lnTo>
                  <a:lnTo>
                    <a:pt x="7060" y="1105"/>
                  </a:lnTo>
                  <a:lnTo>
                    <a:pt x="7156" y="1297"/>
                  </a:lnTo>
                  <a:lnTo>
                    <a:pt x="7445" y="1729"/>
                  </a:lnTo>
                  <a:lnTo>
                    <a:pt x="7733" y="2113"/>
                  </a:lnTo>
                  <a:lnTo>
                    <a:pt x="8069" y="2449"/>
                  </a:lnTo>
                  <a:lnTo>
                    <a:pt x="8405" y="2737"/>
                  </a:lnTo>
                  <a:lnTo>
                    <a:pt x="7349" y="2545"/>
                  </a:lnTo>
                  <a:lnTo>
                    <a:pt x="6244" y="2353"/>
                  </a:lnTo>
                  <a:lnTo>
                    <a:pt x="4995" y="2161"/>
                  </a:lnTo>
                  <a:lnTo>
                    <a:pt x="3651" y="2017"/>
                  </a:lnTo>
                  <a:lnTo>
                    <a:pt x="2498" y="1969"/>
                  </a:lnTo>
                  <a:lnTo>
                    <a:pt x="1970" y="1969"/>
                  </a:lnTo>
                  <a:lnTo>
                    <a:pt x="1585" y="2065"/>
                  </a:lnTo>
                  <a:lnTo>
                    <a:pt x="1249" y="2161"/>
                  </a:lnTo>
                  <a:lnTo>
                    <a:pt x="1153" y="2209"/>
                  </a:lnTo>
                  <a:lnTo>
                    <a:pt x="1057" y="2305"/>
                  </a:lnTo>
                  <a:lnTo>
                    <a:pt x="1009" y="2497"/>
                  </a:lnTo>
                  <a:lnTo>
                    <a:pt x="1009" y="2689"/>
                  </a:lnTo>
                  <a:lnTo>
                    <a:pt x="1105" y="2833"/>
                  </a:lnTo>
                  <a:lnTo>
                    <a:pt x="1249" y="2978"/>
                  </a:lnTo>
                  <a:lnTo>
                    <a:pt x="1441" y="3122"/>
                  </a:lnTo>
                  <a:lnTo>
                    <a:pt x="1730" y="3266"/>
                  </a:lnTo>
                  <a:lnTo>
                    <a:pt x="2306" y="3506"/>
                  </a:lnTo>
                  <a:lnTo>
                    <a:pt x="2882" y="3698"/>
                  </a:lnTo>
                  <a:lnTo>
                    <a:pt x="3458" y="3842"/>
                  </a:lnTo>
                  <a:lnTo>
                    <a:pt x="3987" y="3986"/>
                  </a:lnTo>
                  <a:lnTo>
                    <a:pt x="3410" y="4226"/>
                  </a:lnTo>
                  <a:lnTo>
                    <a:pt x="2210" y="4754"/>
                  </a:lnTo>
                  <a:lnTo>
                    <a:pt x="1489" y="5139"/>
                  </a:lnTo>
                  <a:lnTo>
                    <a:pt x="865" y="5523"/>
                  </a:lnTo>
                  <a:lnTo>
                    <a:pt x="337" y="5907"/>
                  </a:lnTo>
                  <a:lnTo>
                    <a:pt x="145" y="6099"/>
                  </a:lnTo>
                  <a:lnTo>
                    <a:pt x="49" y="6243"/>
                  </a:lnTo>
                  <a:lnTo>
                    <a:pt x="1" y="6435"/>
                  </a:lnTo>
                  <a:lnTo>
                    <a:pt x="1" y="6579"/>
                  </a:lnTo>
                  <a:lnTo>
                    <a:pt x="49" y="6676"/>
                  </a:lnTo>
                  <a:lnTo>
                    <a:pt x="145" y="6820"/>
                  </a:lnTo>
                  <a:lnTo>
                    <a:pt x="433" y="7012"/>
                  </a:lnTo>
                  <a:lnTo>
                    <a:pt x="817" y="7108"/>
                  </a:lnTo>
                  <a:lnTo>
                    <a:pt x="1201" y="7204"/>
                  </a:lnTo>
                  <a:lnTo>
                    <a:pt x="1585" y="7252"/>
                  </a:lnTo>
                  <a:lnTo>
                    <a:pt x="1970" y="7300"/>
                  </a:lnTo>
                  <a:lnTo>
                    <a:pt x="1778" y="7684"/>
                  </a:lnTo>
                  <a:lnTo>
                    <a:pt x="1634" y="8116"/>
                  </a:lnTo>
                  <a:lnTo>
                    <a:pt x="1345" y="8981"/>
                  </a:lnTo>
                  <a:lnTo>
                    <a:pt x="1105" y="9605"/>
                  </a:lnTo>
                  <a:lnTo>
                    <a:pt x="913" y="10229"/>
                  </a:lnTo>
                  <a:lnTo>
                    <a:pt x="769" y="10902"/>
                  </a:lnTo>
                  <a:lnTo>
                    <a:pt x="625" y="11574"/>
                  </a:lnTo>
                  <a:lnTo>
                    <a:pt x="529" y="12294"/>
                  </a:lnTo>
                  <a:lnTo>
                    <a:pt x="433" y="13015"/>
                  </a:lnTo>
                  <a:lnTo>
                    <a:pt x="433" y="13783"/>
                  </a:lnTo>
                  <a:lnTo>
                    <a:pt x="433" y="14552"/>
                  </a:lnTo>
                  <a:lnTo>
                    <a:pt x="529" y="14360"/>
                  </a:lnTo>
                  <a:lnTo>
                    <a:pt x="865" y="13831"/>
                  </a:lnTo>
                  <a:lnTo>
                    <a:pt x="1393" y="13063"/>
                  </a:lnTo>
                  <a:lnTo>
                    <a:pt x="2114" y="12102"/>
                  </a:lnTo>
                  <a:lnTo>
                    <a:pt x="2546" y="11622"/>
                  </a:lnTo>
                  <a:lnTo>
                    <a:pt x="3026" y="11094"/>
                  </a:lnTo>
                  <a:lnTo>
                    <a:pt x="3603" y="10614"/>
                  </a:lnTo>
                  <a:lnTo>
                    <a:pt x="4179" y="10133"/>
                  </a:lnTo>
                  <a:lnTo>
                    <a:pt x="4803" y="9701"/>
                  </a:lnTo>
                  <a:lnTo>
                    <a:pt x="5524" y="9317"/>
                  </a:lnTo>
                  <a:lnTo>
                    <a:pt x="6244" y="8981"/>
                  </a:lnTo>
                  <a:lnTo>
                    <a:pt x="7012" y="8693"/>
                  </a:lnTo>
                  <a:lnTo>
                    <a:pt x="8453" y="8885"/>
                  </a:lnTo>
                  <a:lnTo>
                    <a:pt x="8885" y="9125"/>
                  </a:lnTo>
                  <a:lnTo>
                    <a:pt x="9318" y="9461"/>
                  </a:lnTo>
                  <a:lnTo>
                    <a:pt x="9510" y="9701"/>
                  </a:lnTo>
                  <a:lnTo>
                    <a:pt x="9702" y="9941"/>
                  </a:lnTo>
                  <a:lnTo>
                    <a:pt x="9894" y="10181"/>
                  </a:lnTo>
                  <a:lnTo>
                    <a:pt x="10038" y="10518"/>
                  </a:lnTo>
                  <a:lnTo>
                    <a:pt x="10038" y="10373"/>
                  </a:lnTo>
                  <a:lnTo>
                    <a:pt x="10038" y="10085"/>
                  </a:lnTo>
                  <a:lnTo>
                    <a:pt x="10038" y="9989"/>
                  </a:lnTo>
                  <a:lnTo>
                    <a:pt x="10134" y="9893"/>
                  </a:lnTo>
                  <a:lnTo>
                    <a:pt x="10230" y="9797"/>
                  </a:lnTo>
                  <a:lnTo>
                    <a:pt x="10374" y="9797"/>
                  </a:lnTo>
                  <a:lnTo>
                    <a:pt x="10518" y="9941"/>
                  </a:lnTo>
                  <a:lnTo>
                    <a:pt x="10710" y="10133"/>
                  </a:lnTo>
                  <a:lnTo>
                    <a:pt x="10854" y="10421"/>
                  </a:lnTo>
                  <a:lnTo>
                    <a:pt x="10950" y="10710"/>
                  </a:lnTo>
                  <a:lnTo>
                    <a:pt x="11143" y="11238"/>
                  </a:lnTo>
                  <a:lnTo>
                    <a:pt x="11239" y="11478"/>
                  </a:lnTo>
                  <a:lnTo>
                    <a:pt x="12247" y="11190"/>
                  </a:lnTo>
                  <a:lnTo>
                    <a:pt x="12967" y="11046"/>
                  </a:lnTo>
                  <a:lnTo>
                    <a:pt x="13256" y="10998"/>
                  </a:lnTo>
                  <a:lnTo>
                    <a:pt x="13448" y="10998"/>
                  </a:lnTo>
                  <a:lnTo>
                    <a:pt x="13544" y="11046"/>
                  </a:lnTo>
                  <a:lnTo>
                    <a:pt x="13592" y="11142"/>
                  </a:lnTo>
                  <a:lnTo>
                    <a:pt x="13544" y="11238"/>
                  </a:lnTo>
                  <a:lnTo>
                    <a:pt x="13496" y="11382"/>
                  </a:lnTo>
                  <a:lnTo>
                    <a:pt x="13352" y="11622"/>
                  </a:lnTo>
                  <a:lnTo>
                    <a:pt x="13256" y="11718"/>
                  </a:lnTo>
                  <a:lnTo>
                    <a:pt x="15705" y="11814"/>
                  </a:lnTo>
                  <a:lnTo>
                    <a:pt x="16281" y="12342"/>
                  </a:lnTo>
                  <a:lnTo>
                    <a:pt x="16761" y="13015"/>
                  </a:lnTo>
                  <a:lnTo>
                    <a:pt x="17194" y="13687"/>
                  </a:lnTo>
                  <a:lnTo>
                    <a:pt x="17338" y="14071"/>
                  </a:lnTo>
                  <a:lnTo>
                    <a:pt x="17482" y="14456"/>
                  </a:lnTo>
                  <a:lnTo>
                    <a:pt x="17626" y="14888"/>
                  </a:lnTo>
                  <a:lnTo>
                    <a:pt x="17674" y="15320"/>
                  </a:lnTo>
                  <a:lnTo>
                    <a:pt x="17770" y="15752"/>
                  </a:lnTo>
                  <a:lnTo>
                    <a:pt x="17770" y="16233"/>
                  </a:lnTo>
                  <a:lnTo>
                    <a:pt x="17770" y="16713"/>
                  </a:lnTo>
                  <a:lnTo>
                    <a:pt x="17770" y="17241"/>
                  </a:lnTo>
                  <a:lnTo>
                    <a:pt x="17674" y="17769"/>
                  </a:lnTo>
                  <a:lnTo>
                    <a:pt x="17578" y="18346"/>
                  </a:lnTo>
                  <a:lnTo>
                    <a:pt x="16954" y="19018"/>
                  </a:lnTo>
                  <a:lnTo>
                    <a:pt x="16665" y="19354"/>
                  </a:lnTo>
                  <a:lnTo>
                    <a:pt x="16425" y="19642"/>
                  </a:lnTo>
                  <a:lnTo>
                    <a:pt x="16185" y="19978"/>
                  </a:lnTo>
                  <a:lnTo>
                    <a:pt x="16041" y="20363"/>
                  </a:lnTo>
                  <a:lnTo>
                    <a:pt x="15945" y="20747"/>
                  </a:lnTo>
                  <a:lnTo>
                    <a:pt x="15945" y="21179"/>
                  </a:lnTo>
                  <a:lnTo>
                    <a:pt x="18875" y="19978"/>
                  </a:lnTo>
                  <a:lnTo>
                    <a:pt x="19211" y="20267"/>
                  </a:lnTo>
                  <a:lnTo>
                    <a:pt x="19595" y="20603"/>
                  </a:lnTo>
                  <a:lnTo>
                    <a:pt x="19931" y="21083"/>
                  </a:lnTo>
                  <a:lnTo>
                    <a:pt x="20075" y="21371"/>
                  </a:lnTo>
                  <a:lnTo>
                    <a:pt x="20219" y="21659"/>
                  </a:lnTo>
                  <a:lnTo>
                    <a:pt x="20315" y="21948"/>
                  </a:lnTo>
                  <a:lnTo>
                    <a:pt x="20363" y="22284"/>
                  </a:lnTo>
                  <a:lnTo>
                    <a:pt x="20363" y="22668"/>
                  </a:lnTo>
                  <a:lnTo>
                    <a:pt x="20315" y="23004"/>
                  </a:lnTo>
                  <a:lnTo>
                    <a:pt x="20171" y="23388"/>
                  </a:lnTo>
                  <a:lnTo>
                    <a:pt x="19979" y="23820"/>
                  </a:lnTo>
                  <a:lnTo>
                    <a:pt x="19739" y="24253"/>
                  </a:lnTo>
                  <a:lnTo>
                    <a:pt x="19403" y="24685"/>
                  </a:lnTo>
                  <a:lnTo>
                    <a:pt x="19115" y="24973"/>
                  </a:lnTo>
                  <a:lnTo>
                    <a:pt x="18779" y="25213"/>
                  </a:lnTo>
                  <a:lnTo>
                    <a:pt x="18490" y="25405"/>
                  </a:lnTo>
                  <a:lnTo>
                    <a:pt x="18154" y="25549"/>
                  </a:lnTo>
                  <a:lnTo>
                    <a:pt x="17866" y="25597"/>
                  </a:lnTo>
                  <a:lnTo>
                    <a:pt x="17578" y="25645"/>
                  </a:lnTo>
                  <a:lnTo>
                    <a:pt x="17290" y="25693"/>
                  </a:lnTo>
                  <a:lnTo>
                    <a:pt x="17002" y="25645"/>
                  </a:lnTo>
                  <a:lnTo>
                    <a:pt x="16521" y="25549"/>
                  </a:lnTo>
                  <a:lnTo>
                    <a:pt x="16137" y="25453"/>
                  </a:lnTo>
                  <a:lnTo>
                    <a:pt x="15753" y="25309"/>
                  </a:lnTo>
                  <a:lnTo>
                    <a:pt x="15417" y="25597"/>
                  </a:lnTo>
                  <a:lnTo>
                    <a:pt x="15033" y="25886"/>
                  </a:lnTo>
                  <a:lnTo>
                    <a:pt x="14504" y="26222"/>
                  </a:lnTo>
                  <a:lnTo>
                    <a:pt x="13880" y="26558"/>
                  </a:lnTo>
                  <a:lnTo>
                    <a:pt x="13208" y="26846"/>
                  </a:lnTo>
                  <a:lnTo>
                    <a:pt x="12823" y="26942"/>
                  </a:lnTo>
                  <a:lnTo>
                    <a:pt x="12487" y="27038"/>
                  </a:lnTo>
                  <a:lnTo>
                    <a:pt x="12103" y="27086"/>
                  </a:lnTo>
                  <a:lnTo>
                    <a:pt x="11671" y="27086"/>
                  </a:lnTo>
                  <a:lnTo>
                    <a:pt x="12247" y="27134"/>
                  </a:lnTo>
                  <a:lnTo>
                    <a:pt x="12919" y="27086"/>
                  </a:lnTo>
                  <a:lnTo>
                    <a:pt x="13784" y="27038"/>
                  </a:lnTo>
                  <a:lnTo>
                    <a:pt x="14792" y="26942"/>
                  </a:lnTo>
                  <a:lnTo>
                    <a:pt x="15897" y="26702"/>
                  </a:lnTo>
                  <a:lnTo>
                    <a:pt x="16473" y="26558"/>
                  </a:lnTo>
                  <a:lnTo>
                    <a:pt x="17098" y="26366"/>
                  </a:lnTo>
                  <a:lnTo>
                    <a:pt x="17722" y="26126"/>
                  </a:lnTo>
                  <a:lnTo>
                    <a:pt x="18298" y="25886"/>
                  </a:lnTo>
                  <a:lnTo>
                    <a:pt x="18923" y="25549"/>
                  </a:lnTo>
                  <a:lnTo>
                    <a:pt x="19547" y="25213"/>
                  </a:lnTo>
                  <a:lnTo>
                    <a:pt x="20123" y="24829"/>
                  </a:lnTo>
                  <a:lnTo>
                    <a:pt x="20700" y="24349"/>
                  </a:lnTo>
                  <a:lnTo>
                    <a:pt x="21228" y="23820"/>
                  </a:lnTo>
                  <a:lnTo>
                    <a:pt x="21756" y="23244"/>
                  </a:lnTo>
                  <a:lnTo>
                    <a:pt x="22236" y="22620"/>
                  </a:lnTo>
                  <a:lnTo>
                    <a:pt x="22717" y="21948"/>
                  </a:lnTo>
                  <a:lnTo>
                    <a:pt x="23101" y="21179"/>
                  </a:lnTo>
                  <a:lnTo>
                    <a:pt x="23485" y="20315"/>
                  </a:lnTo>
                  <a:lnTo>
                    <a:pt x="23773" y="19402"/>
                  </a:lnTo>
                  <a:lnTo>
                    <a:pt x="24061" y="18394"/>
                  </a:lnTo>
                  <a:lnTo>
                    <a:pt x="24253" y="17337"/>
                  </a:lnTo>
                  <a:lnTo>
                    <a:pt x="24349" y="16184"/>
                  </a:lnTo>
                  <a:lnTo>
                    <a:pt x="24397" y="14936"/>
                  </a:lnTo>
                  <a:lnTo>
                    <a:pt x="24349" y="13591"/>
                  </a:lnTo>
                  <a:lnTo>
                    <a:pt x="24301" y="12679"/>
                  </a:lnTo>
                  <a:lnTo>
                    <a:pt x="24157" y="11862"/>
                  </a:lnTo>
                  <a:lnTo>
                    <a:pt x="23965" y="11046"/>
                  </a:lnTo>
                  <a:lnTo>
                    <a:pt x="23677" y="10325"/>
                  </a:lnTo>
                  <a:lnTo>
                    <a:pt x="23389" y="9605"/>
                  </a:lnTo>
                  <a:lnTo>
                    <a:pt x="23005" y="8981"/>
                  </a:lnTo>
                  <a:lnTo>
                    <a:pt x="22621" y="8356"/>
                  </a:lnTo>
                  <a:lnTo>
                    <a:pt x="22140" y="7780"/>
                  </a:lnTo>
                  <a:lnTo>
                    <a:pt x="21660" y="7252"/>
                  </a:lnTo>
                  <a:lnTo>
                    <a:pt x="21084" y="6724"/>
                  </a:lnTo>
                  <a:lnTo>
                    <a:pt x="20507" y="6243"/>
                  </a:lnTo>
                  <a:lnTo>
                    <a:pt x="19883" y="5763"/>
                  </a:lnTo>
                  <a:lnTo>
                    <a:pt x="19259" y="5331"/>
                  </a:lnTo>
                  <a:lnTo>
                    <a:pt x="18586" y="4947"/>
                  </a:lnTo>
                  <a:lnTo>
                    <a:pt x="17098" y="4178"/>
                  </a:lnTo>
                  <a:lnTo>
                    <a:pt x="16425" y="3362"/>
                  </a:lnTo>
                  <a:lnTo>
                    <a:pt x="15753" y="2641"/>
                  </a:lnTo>
                  <a:lnTo>
                    <a:pt x="15081" y="1969"/>
                  </a:lnTo>
                  <a:lnTo>
                    <a:pt x="14456" y="1393"/>
                  </a:lnTo>
                  <a:lnTo>
                    <a:pt x="13880" y="912"/>
                  </a:lnTo>
                  <a:lnTo>
                    <a:pt x="13400" y="576"/>
                  </a:lnTo>
                  <a:lnTo>
                    <a:pt x="12967" y="384"/>
                  </a:lnTo>
                  <a:lnTo>
                    <a:pt x="12823" y="288"/>
                  </a:lnTo>
                  <a:lnTo>
                    <a:pt x="12583" y="288"/>
                  </a:lnTo>
                  <a:lnTo>
                    <a:pt x="12487" y="384"/>
                  </a:lnTo>
                  <a:lnTo>
                    <a:pt x="12391" y="432"/>
                  </a:lnTo>
                  <a:lnTo>
                    <a:pt x="12343" y="528"/>
                  </a:lnTo>
                  <a:lnTo>
                    <a:pt x="12295" y="816"/>
                  </a:lnTo>
                  <a:lnTo>
                    <a:pt x="12295" y="1153"/>
                  </a:lnTo>
                  <a:lnTo>
                    <a:pt x="12343" y="1537"/>
                  </a:lnTo>
                  <a:lnTo>
                    <a:pt x="12439" y="1969"/>
                  </a:lnTo>
                  <a:lnTo>
                    <a:pt x="12679" y="2785"/>
                  </a:lnTo>
                  <a:lnTo>
                    <a:pt x="12247" y="2737"/>
                  </a:lnTo>
                  <a:lnTo>
                    <a:pt x="11671" y="2209"/>
                  </a:lnTo>
                  <a:lnTo>
                    <a:pt x="10998" y="1633"/>
                  </a:lnTo>
                  <a:lnTo>
                    <a:pt x="10326" y="1153"/>
                  </a:lnTo>
                  <a:lnTo>
                    <a:pt x="9606" y="672"/>
                  </a:lnTo>
                  <a:lnTo>
                    <a:pt x="8885" y="288"/>
                  </a:lnTo>
                  <a:lnTo>
                    <a:pt x="8261" y="96"/>
                  </a:lnTo>
                  <a:lnTo>
                    <a:pt x="79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1"/>
            <p:cNvSpPr/>
            <p:nvPr/>
          </p:nvSpPr>
          <p:spPr>
            <a:xfrm>
              <a:off x="2269575" y="593100"/>
              <a:ext cx="609950" cy="678375"/>
            </a:xfrm>
            <a:custGeom>
              <a:avLst/>
              <a:gdLst/>
              <a:ahLst/>
              <a:cxnLst/>
              <a:rect l="l" t="t" r="r" b="b"/>
              <a:pathLst>
                <a:path w="24398" h="27135" fill="none" extrusionOk="0">
                  <a:moveTo>
                    <a:pt x="24349" y="13591"/>
                  </a:moveTo>
                  <a:lnTo>
                    <a:pt x="24349" y="13591"/>
                  </a:lnTo>
                  <a:lnTo>
                    <a:pt x="24301" y="12679"/>
                  </a:lnTo>
                  <a:lnTo>
                    <a:pt x="24157" y="11862"/>
                  </a:lnTo>
                  <a:lnTo>
                    <a:pt x="23965" y="11046"/>
                  </a:lnTo>
                  <a:lnTo>
                    <a:pt x="23677" y="10325"/>
                  </a:lnTo>
                  <a:lnTo>
                    <a:pt x="23389" y="9605"/>
                  </a:lnTo>
                  <a:lnTo>
                    <a:pt x="23005" y="8981"/>
                  </a:lnTo>
                  <a:lnTo>
                    <a:pt x="22621" y="8356"/>
                  </a:lnTo>
                  <a:lnTo>
                    <a:pt x="22140" y="7780"/>
                  </a:lnTo>
                  <a:lnTo>
                    <a:pt x="21660" y="7252"/>
                  </a:lnTo>
                  <a:lnTo>
                    <a:pt x="21084" y="6724"/>
                  </a:lnTo>
                  <a:lnTo>
                    <a:pt x="20507" y="6243"/>
                  </a:lnTo>
                  <a:lnTo>
                    <a:pt x="19883" y="5763"/>
                  </a:lnTo>
                  <a:lnTo>
                    <a:pt x="19259" y="5331"/>
                  </a:lnTo>
                  <a:lnTo>
                    <a:pt x="18586" y="4947"/>
                  </a:lnTo>
                  <a:lnTo>
                    <a:pt x="17098" y="4178"/>
                  </a:lnTo>
                  <a:lnTo>
                    <a:pt x="17098" y="4178"/>
                  </a:lnTo>
                  <a:lnTo>
                    <a:pt x="16425" y="3362"/>
                  </a:lnTo>
                  <a:lnTo>
                    <a:pt x="15753" y="2641"/>
                  </a:lnTo>
                  <a:lnTo>
                    <a:pt x="15081" y="1969"/>
                  </a:lnTo>
                  <a:lnTo>
                    <a:pt x="14456" y="1393"/>
                  </a:lnTo>
                  <a:lnTo>
                    <a:pt x="13880" y="912"/>
                  </a:lnTo>
                  <a:lnTo>
                    <a:pt x="13400" y="576"/>
                  </a:lnTo>
                  <a:lnTo>
                    <a:pt x="12967" y="384"/>
                  </a:lnTo>
                  <a:lnTo>
                    <a:pt x="12823" y="288"/>
                  </a:lnTo>
                  <a:lnTo>
                    <a:pt x="12679" y="288"/>
                  </a:lnTo>
                  <a:lnTo>
                    <a:pt x="12679" y="288"/>
                  </a:lnTo>
                  <a:lnTo>
                    <a:pt x="12583" y="288"/>
                  </a:lnTo>
                  <a:lnTo>
                    <a:pt x="12487" y="384"/>
                  </a:lnTo>
                  <a:lnTo>
                    <a:pt x="12391" y="432"/>
                  </a:lnTo>
                  <a:lnTo>
                    <a:pt x="12343" y="528"/>
                  </a:lnTo>
                  <a:lnTo>
                    <a:pt x="12295" y="816"/>
                  </a:lnTo>
                  <a:lnTo>
                    <a:pt x="12295" y="1153"/>
                  </a:lnTo>
                  <a:lnTo>
                    <a:pt x="12343" y="1537"/>
                  </a:lnTo>
                  <a:lnTo>
                    <a:pt x="12439" y="1969"/>
                  </a:lnTo>
                  <a:lnTo>
                    <a:pt x="12679" y="2785"/>
                  </a:lnTo>
                  <a:lnTo>
                    <a:pt x="12679" y="2785"/>
                  </a:lnTo>
                  <a:lnTo>
                    <a:pt x="12247" y="2737"/>
                  </a:lnTo>
                  <a:lnTo>
                    <a:pt x="12247" y="2737"/>
                  </a:lnTo>
                  <a:lnTo>
                    <a:pt x="11671" y="2209"/>
                  </a:lnTo>
                  <a:lnTo>
                    <a:pt x="10998" y="1633"/>
                  </a:lnTo>
                  <a:lnTo>
                    <a:pt x="10326" y="1153"/>
                  </a:lnTo>
                  <a:lnTo>
                    <a:pt x="9606" y="672"/>
                  </a:lnTo>
                  <a:lnTo>
                    <a:pt x="8885" y="288"/>
                  </a:lnTo>
                  <a:lnTo>
                    <a:pt x="8261" y="96"/>
                  </a:lnTo>
                  <a:lnTo>
                    <a:pt x="7973" y="0"/>
                  </a:lnTo>
                  <a:lnTo>
                    <a:pt x="7733" y="0"/>
                  </a:lnTo>
                  <a:lnTo>
                    <a:pt x="7493" y="48"/>
                  </a:lnTo>
                  <a:lnTo>
                    <a:pt x="7300" y="144"/>
                  </a:lnTo>
                  <a:lnTo>
                    <a:pt x="7300" y="144"/>
                  </a:lnTo>
                  <a:lnTo>
                    <a:pt x="7156" y="288"/>
                  </a:lnTo>
                  <a:lnTo>
                    <a:pt x="7060" y="480"/>
                  </a:lnTo>
                  <a:lnTo>
                    <a:pt x="7012" y="672"/>
                  </a:lnTo>
                  <a:lnTo>
                    <a:pt x="7012" y="864"/>
                  </a:lnTo>
                  <a:lnTo>
                    <a:pt x="7060" y="1105"/>
                  </a:lnTo>
                  <a:lnTo>
                    <a:pt x="7156" y="1297"/>
                  </a:lnTo>
                  <a:lnTo>
                    <a:pt x="7445" y="1729"/>
                  </a:lnTo>
                  <a:lnTo>
                    <a:pt x="7733" y="2113"/>
                  </a:lnTo>
                  <a:lnTo>
                    <a:pt x="8069" y="2449"/>
                  </a:lnTo>
                  <a:lnTo>
                    <a:pt x="8405" y="2737"/>
                  </a:lnTo>
                  <a:lnTo>
                    <a:pt x="8405" y="2737"/>
                  </a:lnTo>
                  <a:lnTo>
                    <a:pt x="7349" y="2545"/>
                  </a:lnTo>
                  <a:lnTo>
                    <a:pt x="6244" y="2353"/>
                  </a:lnTo>
                  <a:lnTo>
                    <a:pt x="4995" y="2161"/>
                  </a:lnTo>
                  <a:lnTo>
                    <a:pt x="3651" y="2017"/>
                  </a:lnTo>
                  <a:lnTo>
                    <a:pt x="2498" y="1969"/>
                  </a:lnTo>
                  <a:lnTo>
                    <a:pt x="1970" y="1969"/>
                  </a:lnTo>
                  <a:lnTo>
                    <a:pt x="1585" y="2065"/>
                  </a:lnTo>
                  <a:lnTo>
                    <a:pt x="1249" y="2161"/>
                  </a:lnTo>
                  <a:lnTo>
                    <a:pt x="1153" y="2209"/>
                  </a:lnTo>
                  <a:lnTo>
                    <a:pt x="1057" y="2305"/>
                  </a:lnTo>
                  <a:lnTo>
                    <a:pt x="1057" y="2305"/>
                  </a:lnTo>
                  <a:lnTo>
                    <a:pt x="1009" y="2497"/>
                  </a:lnTo>
                  <a:lnTo>
                    <a:pt x="1009" y="2689"/>
                  </a:lnTo>
                  <a:lnTo>
                    <a:pt x="1105" y="2833"/>
                  </a:lnTo>
                  <a:lnTo>
                    <a:pt x="1249" y="2978"/>
                  </a:lnTo>
                  <a:lnTo>
                    <a:pt x="1441" y="3122"/>
                  </a:lnTo>
                  <a:lnTo>
                    <a:pt x="1730" y="3266"/>
                  </a:lnTo>
                  <a:lnTo>
                    <a:pt x="2306" y="3506"/>
                  </a:lnTo>
                  <a:lnTo>
                    <a:pt x="2882" y="3698"/>
                  </a:lnTo>
                  <a:lnTo>
                    <a:pt x="3458" y="3842"/>
                  </a:lnTo>
                  <a:lnTo>
                    <a:pt x="3987" y="3986"/>
                  </a:lnTo>
                  <a:lnTo>
                    <a:pt x="3987" y="3986"/>
                  </a:lnTo>
                  <a:lnTo>
                    <a:pt x="3410" y="4226"/>
                  </a:lnTo>
                  <a:lnTo>
                    <a:pt x="2210" y="4754"/>
                  </a:lnTo>
                  <a:lnTo>
                    <a:pt x="1489" y="5139"/>
                  </a:lnTo>
                  <a:lnTo>
                    <a:pt x="865" y="5523"/>
                  </a:lnTo>
                  <a:lnTo>
                    <a:pt x="337" y="5907"/>
                  </a:lnTo>
                  <a:lnTo>
                    <a:pt x="145" y="6099"/>
                  </a:lnTo>
                  <a:lnTo>
                    <a:pt x="49" y="6243"/>
                  </a:lnTo>
                  <a:lnTo>
                    <a:pt x="49" y="6243"/>
                  </a:lnTo>
                  <a:lnTo>
                    <a:pt x="1" y="6435"/>
                  </a:lnTo>
                  <a:lnTo>
                    <a:pt x="1" y="6579"/>
                  </a:lnTo>
                  <a:lnTo>
                    <a:pt x="49" y="6676"/>
                  </a:lnTo>
                  <a:lnTo>
                    <a:pt x="145" y="6820"/>
                  </a:lnTo>
                  <a:lnTo>
                    <a:pt x="433" y="7012"/>
                  </a:lnTo>
                  <a:lnTo>
                    <a:pt x="817" y="7108"/>
                  </a:lnTo>
                  <a:lnTo>
                    <a:pt x="1201" y="7204"/>
                  </a:lnTo>
                  <a:lnTo>
                    <a:pt x="1585" y="7252"/>
                  </a:lnTo>
                  <a:lnTo>
                    <a:pt x="1970" y="7300"/>
                  </a:lnTo>
                  <a:lnTo>
                    <a:pt x="1970" y="7300"/>
                  </a:lnTo>
                  <a:lnTo>
                    <a:pt x="1778" y="7684"/>
                  </a:lnTo>
                  <a:lnTo>
                    <a:pt x="1634" y="8116"/>
                  </a:lnTo>
                  <a:lnTo>
                    <a:pt x="1345" y="8981"/>
                  </a:lnTo>
                  <a:lnTo>
                    <a:pt x="1345" y="8981"/>
                  </a:lnTo>
                  <a:lnTo>
                    <a:pt x="1105" y="9605"/>
                  </a:lnTo>
                  <a:lnTo>
                    <a:pt x="913" y="10229"/>
                  </a:lnTo>
                  <a:lnTo>
                    <a:pt x="769" y="10902"/>
                  </a:lnTo>
                  <a:lnTo>
                    <a:pt x="625" y="11574"/>
                  </a:lnTo>
                  <a:lnTo>
                    <a:pt x="529" y="12294"/>
                  </a:lnTo>
                  <a:lnTo>
                    <a:pt x="433" y="13015"/>
                  </a:lnTo>
                  <a:lnTo>
                    <a:pt x="433" y="13783"/>
                  </a:lnTo>
                  <a:lnTo>
                    <a:pt x="433" y="14552"/>
                  </a:lnTo>
                  <a:lnTo>
                    <a:pt x="433" y="14552"/>
                  </a:lnTo>
                  <a:lnTo>
                    <a:pt x="529" y="14360"/>
                  </a:lnTo>
                  <a:lnTo>
                    <a:pt x="865" y="13831"/>
                  </a:lnTo>
                  <a:lnTo>
                    <a:pt x="1393" y="13063"/>
                  </a:lnTo>
                  <a:lnTo>
                    <a:pt x="2114" y="12102"/>
                  </a:lnTo>
                  <a:lnTo>
                    <a:pt x="2546" y="11622"/>
                  </a:lnTo>
                  <a:lnTo>
                    <a:pt x="3026" y="11094"/>
                  </a:lnTo>
                  <a:lnTo>
                    <a:pt x="3603" y="10614"/>
                  </a:lnTo>
                  <a:lnTo>
                    <a:pt x="4179" y="10133"/>
                  </a:lnTo>
                  <a:lnTo>
                    <a:pt x="4803" y="9701"/>
                  </a:lnTo>
                  <a:lnTo>
                    <a:pt x="5524" y="9317"/>
                  </a:lnTo>
                  <a:lnTo>
                    <a:pt x="6244" y="8981"/>
                  </a:lnTo>
                  <a:lnTo>
                    <a:pt x="7012" y="8693"/>
                  </a:lnTo>
                  <a:lnTo>
                    <a:pt x="7012" y="8693"/>
                  </a:lnTo>
                  <a:lnTo>
                    <a:pt x="8453" y="8885"/>
                  </a:lnTo>
                  <a:lnTo>
                    <a:pt x="8453" y="8885"/>
                  </a:lnTo>
                  <a:lnTo>
                    <a:pt x="8885" y="9125"/>
                  </a:lnTo>
                  <a:lnTo>
                    <a:pt x="9318" y="9461"/>
                  </a:lnTo>
                  <a:lnTo>
                    <a:pt x="9510" y="9701"/>
                  </a:lnTo>
                  <a:lnTo>
                    <a:pt x="9702" y="9941"/>
                  </a:lnTo>
                  <a:lnTo>
                    <a:pt x="9894" y="10181"/>
                  </a:lnTo>
                  <a:lnTo>
                    <a:pt x="10038" y="10518"/>
                  </a:lnTo>
                  <a:lnTo>
                    <a:pt x="10038" y="10518"/>
                  </a:lnTo>
                  <a:lnTo>
                    <a:pt x="10038" y="10373"/>
                  </a:lnTo>
                  <a:lnTo>
                    <a:pt x="10038" y="10085"/>
                  </a:lnTo>
                  <a:lnTo>
                    <a:pt x="10038" y="9989"/>
                  </a:lnTo>
                  <a:lnTo>
                    <a:pt x="10134" y="9893"/>
                  </a:lnTo>
                  <a:lnTo>
                    <a:pt x="10230" y="9797"/>
                  </a:lnTo>
                  <a:lnTo>
                    <a:pt x="10374" y="9797"/>
                  </a:lnTo>
                  <a:lnTo>
                    <a:pt x="10374" y="9797"/>
                  </a:lnTo>
                  <a:lnTo>
                    <a:pt x="10518" y="9941"/>
                  </a:lnTo>
                  <a:lnTo>
                    <a:pt x="10710" y="10133"/>
                  </a:lnTo>
                  <a:lnTo>
                    <a:pt x="10854" y="10421"/>
                  </a:lnTo>
                  <a:lnTo>
                    <a:pt x="10950" y="10710"/>
                  </a:lnTo>
                  <a:lnTo>
                    <a:pt x="11143" y="11238"/>
                  </a:lnTo>
                  <a:lnTo>
                    <a:pt x="11239" y="11478"/>
                  </a:lnTo>
                  <a:lnTo>
                    <a:pt x="11239" y="11478"/>
                  </a:lnTo>
                  <a:lnTo>
                    <a:pt x="12247" y="11190"/>
                  </a:lnTo>
                  <a:lnTo>
                    <a:pt x="12967" y="11046"/>
                  </a:lnTo>
                  <a:lnTo>
                    <a:pt x="13256" y="10998"/>
                  </a:lnTo>
                  <a:lnTo>
                    <a:pt x="13448" y="10998"/>
                  </a:lnTo>
                  <a:lnTo>
                    <a:pt x="13448" y="10998"/>
                  </a:lnTo>
                  <a:lnTo>
                    <a:pt x="13544" y="11046"/>
                  </a:lnTo>
                  <a:lnTo>
                    <a:pt x="13592" y="11142"/>
                  </a:lnTo>
                  <a:lnTo>
                    <a:pt x="13544" y="11238"/>
                  </a:lnTo>
                  <a:lnTo>
                    <a:pt x="13496" y="11382"/>
                  </a:lnTo>
                  <a:lnTo>
                    <a:pt x="13352" y="11622"/>
                  </a:lnTo>
                  <a:lnTo>
                    <a:pt x="13256" y="11718"/>
                  </a:lnTo>
                  <a:lnTo>
                    <a:pt x="15705" y="11814"/>
                  </a:lnTo>
                  <a:lnTo>
                    <a:pt x="15705" y="11814"/>
                  </a:lnTo>
                  <a:lnTo>
                    <a:pt x="16281" y="12342"/>
                  </a:lnTo>
                  <a:lnTo>
                    <a:pt x="16761" y="13015"/>
                  </a:lnTo>
                  <a:lnTo>
                    <a:pt x="17194" y="13687"/>
                  </a:lnTo>
                  <a:lnTo>
                    <a:pt x="17338" y="14071"/>
                  </a:lnTo>
                  <a:lnTo>
                    <a:pt x="17482" y="14456"/>
                  </a:lnTo>
                  <a:lnTo>
                    <a:pt x="17626" y="14888"/>
                  </a:lnTo>
                  <a:lnTo>
                    <a:pt x="17674" y="15320"/>
                  </a:lnTo>
                  <a:lnTo>
                    <a:pt x="17770" y="15752"/>
                  </a:lnTo>
                  <a:lnTo>
                    <a:pt x="17770" y="16233"/>
                  </a:lnTo>
                  <a:lnTo>
                    <a:pt x="17770" y="16713"/>
                  </a:lnTo>
                  <a:lnTo>
                    <a:pt x="17770" y="17241"/>
                  </a:lnTo>
                  <a:lnTo>
                    <a:pt x="17674" y="17769"/>
                  </a:lnTo>
                  <a:lnTo>
                    <a:pt x="17578" y="18346"/>
                  </a:lnTo>
                  <a:lnTo>
                    <a:pt x="17578" y="18346"/>
                  </a:lnTo>
                  <a:lnTo>
                    <a:pt x="16954" y="19018"/>
                  </a:lnTo>
                  <a:lnTo>
                    <a:pt x="16665" y="19354"/>
                  </a:lnTo>
                  <a:lnTo>
                    <a:pt x="16425" y="19642"/>
                  </a:lnTo>
                  <a:lnTo>
                    <a:pt x="16185" y="19978"/>
                  </a:lnTo>
                  <a:lnTo>
                    <a:pt x="16041" y="20363"/>
                  </a:lnTo>
                  <a:lnTo>
                    <a:pt x="15945" y="20747"/>
                  </a:lnTo>
                  <a:lnTo>
                    <a:pt x="15945" y="21179"/>
                  </a:lnTo>
                  <a:lnTo>
                    <a:pt x="18875" y="19978"/>
                  </a:lnTo>
                  <a:lnTo>
                    <a:pt x="18875" y="19978"/>
                  </a:lnTo>
                  <a:lnTo>
                    <a:pt x="19211" y="20267"/>
                  </a:lnTo>
                  <a:lnTo>
                    <a:pt x="19595" y="20603"/>
                  </a:lnTo>
                  <a:lnTo>
                    <a:pt x="19931" y="21083"/>
                  </a:lnTo>
                  <a:lnTo>
                    <a:pt x="20075" y="21371"/>
                  </a:lnTo>
                  <a:lnTo>
                    <a:pt x="20219" y="21659"/>
                  </a:lnTo>
                  <a:lnTo>
                    <a:pt x="20315" y="21948"/>
                  </a:lnTo>
                  <a:lnTo>
                    <a:pt x="20363" y="22284"/>
                  </a:lnTo>
                  <a:lnTo>
                    <a:pt x="20363" y="22668"/>
                  </a:lnTo>
                  <a:lnTo>
                    <a:pt x="20315" y="23004"/>
                  </a:lnTo>
                  <a:lnTo>
                    <a:pt x="20171" y="23388"/>
                  </a:lnTo>
                  <a:lnTo>
                    <a:pt x="19979" y="23820"/>
                  </a:lnTo>
                  <a:lnTo>
                    <a:pt x="19739" y="24253"/>
                  </a:lnTo>
                  <a:lnTo>
                    <a:pt x="19403" y="24685"/>
                  </a:lnTo>
                  <a:lnTo>
                    <a:pt x="19403" y="24685"/>
                  </a:lnTo>
                  <a:lnTo>
                    <a:pt x="19115" y="24973"/>
                  </a:lnTo>
                  <a:lnTo>
                    <a:pt x="18779" y="25213"/>
                  </a:lnTo>
                  <a:lnTo>
                    <a:pt x="18490" y="25405"/>
                  </a:lnTo>
                  <a:lnTo>
                    <a:pt x="18154" y="25549"/>
                  </a:lnTo>
                  <a:lnTo>
                    <a:pt x="17866" y="25597"/>
                  </a:lnTo>
                  <a:lnTo>
                    <a:pt x="17578" y="25645"/>
                  </a:lnTo>
                  <a:lnTo>
                    <a:pt x="17290" y="25693"/>
                  </a:lnTo>
                  <a:lnTo>
                    <a:pt x="17002" y="25645"/>
                  </a:lnTo>
                  <a:lnTo>
                    <a:pt x="16521" y="25549"/>
                  </a:lnTo>
                  <a:lnTo>
                    <a:pt x="16137" y="25453"/>
                  </a:lnTo>
                  <a:lnTo>
                    <a:pt x="15753" y="25309"/>
                  </a:lnTo>
                  <a:lnTo>
                    <a:pt x="15753" y="25309"/>
                  </a:lnTo>
                  <a:lnTo>
                    <a:pt x="15417" y="25597"/>
                  </a:lnTo>
                  <a:lnTo>
                    <a:pt x="15033" y="25886"/>
                  </a:lnTo>
                  <a:lnTo>
                    <a:pt x="14504" y="26222"/>
                  </a:lnTo>
                  <a:lnTo>
                    <a:pt x="13880" y="26558"/>
                  </a:lnTo>
                  <a:lnTo>
                    <a:pt x="13208" y="26846"/>
                  </a:lnTo>
                  <a:lnTo>
                    <a:pt x="12823" y="26942"/>
                  </a:lnTo>
                  <a:lnTo>
                    <a:pt x="12487" y="27038"/>
                  </a:lnTo>
                  <a:lnTo>
                    <a:pt x="12103" y="27086"/>
                  </a:lnTo>
                  <a:lnTo>
                    <a:pt x="11671" y="27086"/>
                  </a:lnTo>
                  <a:lnTo>
                    <a:pt x="11671" y="27086"/>
                  </a:lnTo>
                  <a:lnTo>
                    <a:pt x="12247" y="27134"/>
                  </a:lnTo>
                  <a:lnTo>
                    <a:pt x="12919" y="27086"/>
                  </a:lnTo>
                  <a:lnTo>
                    <a:pt x="13784" y="27038"/>
                  </a:lnTo>
                  <a:lnTo>
                    <a:pt x="14792" y="26942"/>
                  </a:lnTo>
                  <a:lnTo>
                    <a:pt x="15897" y="26702"/>
                  </a:lnTo>
                  <a:lnTo>
                    <a:pt x="16473" y="26558"/>
                  </a:lnTo>
                  <a:lnTo>
                    <a:pt x="17098" y="26366"/>
                  </a:lnTo>
                  <a:lnTo>
                    <a:pt x="17722" y="26126"/>
                  </a:lnTo>
                  <a:lnTo>
                    <a:pt x="18298" y="25886"/>
                  </a:lnTo>
                  <a:lnTo>
                    <a:pt x="18923" y="25549"/>
                  </a:lnTo>
                  <a:lnTo>
                    <a:pt x="19547" y="25213"/>
                  </a:lnTo>
                  <a:lnTo>
                    <a:pt x="20123" y="24829"/>
                  </a:lnTo>
                  <a:lnTo>
                    <a:pt x="20700" y="24349"/>
                  </a:lnTo>
                  <a:lnTo>
                    <a:pt x="21228" y="23820"/>
                  </a:lnTo>
                  <a:lnTo>
                    <a:pt x="21756" y="23244"/>
                  </a:lnTo>
                  <a:lnTo>
                    <a:pt x="22236" y="22620"/>
                  </a:lnTo>
                  <a:lnTo>
                    <a:pt x="22717" y="21948"/>
                  </a:lnTo>
                  <a:lnTo>
                    <a:pt x="23101" y="21179"/>
                  </a:lnTo>
                  <a:lnTo>
                    <a:pt x="23485" y="20315"/>
                  </a:lnTo>
                  <a:lnTo>
                    <a:pt x="23773" y="19402"/>
                  </a:lnTo>
                  <a:lnTo>
                    <a:pt x="24061" y="18394"/>
                  </a:lnTo>
                  <a:lnTo>
                    <a:pt x="24253" y="17337"/>
                  </a:lnTo>
                  <a:lnTo>
                    <a:pt x="24349" y="16184"/>
                  </a:lnTo>
                  <a:lnTo>
                    <a:pt x="24397" y="14936"/>
                  </a:lnTo>
                  <a:lnTo>
                    <a:pt x="24349" y="135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1"/>
            <p:cNvSpPr/>
            <p:nvPr/>
          </p:nvSpPr>
          <p:spPr>
            <a:xfrm>
              <a:off x="2458075" y="675925"/>
              <a:ext cx="92475" cy="36050"/>
            </a:xfrm>
            <a:custGeom>
              <a:avLst/>
              <a:gdLst/>
              <a:ahLst/>
              <a:cxnLst/>
              <a:rect l="l" t="t" r="r" b="b"/>
              <a:pathLst>
                <a:path w="3699" h="1442" extrusionOk="0">
                  <a:moveTo>
                    <a:pt x="625" y="1"/>
                  </a:moveTo>
                  <a:lnTo>
                    <a:pt x="433" y="49"/>
                  </a:lnTo>
                  <a:lnTo>
                    <a:pt x="241" y="145"/>
                  </a:lnTo>
                  <a:lnTo>
                    <a:pt x="97" y="193"/>
                  </a:lnTo>
                  <a:lnTo>
                    <a:pt x="1" y="337"/>
                  </a:lnTo>
                  <a:lnTo>
                    <a:pt x="1" y="481"/>
                  </a:lnTo>
                  <a:lnTo>
                    <a:pt x="49" y="625"/>
                  </a:lnTo>
                  <a:lnTo>
                    <a:pt x="145" y="817"/>
                  </a:lnTo>
                  <a:lnTo>
                    <a:pt x="337" y="1009"/>
                  </a:lnTo>
                  <a:lnTo>
                    <a:pt x="577" y="1153"/>
                  </a:lnTo>
                  <a:lnTo>
                    <a:pt x="817" y="1249"/>
                  </a:lnTo>
                  <a:lnTo>
                    <a:pt x="1153" y="1345"/>
                  </a:lnTo>
                  <a:lnTo>
                    <a:pt x="1441" y="1393"/>
                  </a:lnTo>
                  <a:lnTo>
                    <a:pt x="2114" y="1441"/>
                  </a:lnTo>
                  <a:lnTo>
                    <a:pt x="2738" y="1393"/>
                  </a:lnTo>
                  <a:lnTo>
                    <a:pt x="3266" y="1249"/>
                  </a:lnTo>
                  <a:lnTo>
                    <a:pt x="3458" y="1201"/>
                  </a:lnTo>
                  <a:lnTo>
                    <a:pt x="3603" y="1057"/>
                  </a:lnTo>
                  <a:lnTo>
                    <a:pt x="3651" y="961"/>
                  </a:lnTo>
                  <a:lnTo>
                    <a:pt x="3699" y="817"/>
                  </a:lnTo>
                  <a:lnTo>
                    <a:pt x="3603" y="625"/>
                  </a:lnTo>
                  <a:lnTo>
                    <a:pt x="3410" y="481"/>
                  </a:lnTo>
                  <a:lnTo>
                    <a:pt x="3122" y="337"/>
                  </a:lnTo>
                  <a:lnTo>
                    <a:pt x="2786" y="241"/>
                  </a:lnTo>
                  <a:lnTo>
                    <a:pt x="2402" y="97"/>
                  </a:lnTo>
                  <a:lnTo>
                    <a:pt x="1970" y="49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1"/>
            <p:cNvSpPr/>
            <p:nvPr/>
          </p:nvSpPr>
          <p:spPr>
            <a:xfrm>
              <a:off x="2458075" y="675925"/>
              <a:ext cx="92475" cy="36050"/>
            </a:xfrm>
            <a:custGeom>
              <a:avLst/>
              <a:gdLst/>
              <a:ahLst/>
              <a:cxnLst/>
              <a:rect l="l" t="t" r="r" b="b"/>
              <a:pathLst>
                <a:path w="3699" h="1442" fill="none" extrusionOk="0">
                  <a:moveTo>
                    <a:pt x="1153" y="1"/>
                  </a:moveTo>
                  <a:lnTo>
                    <a:pt x="1153" y="1"/>
                  </a:lnTo>
                  <a:lnTo>
                    <a:pt x="625" y="1"/>
                  </a:lnTo>
                  <a:lnTo>
                    <a:pt x="433" y="49"/>
                  </a:lnTo>
                  <a:lnTo>
                    <a:pt x="241" y="145"/>
                  </a:lnTo>
                  <a:lnTo>
                    <a:pt x="97" y="193"/>
                  </a:lnTo>
                  <a:lnTo>
                    <a:pt x="1" y="337"/>
                  </a:lnTo>
                  <a:lnTo>
                    <a:pt x="1" y="481"/>
                  </a:lnTo>
                  <a:lnTo>
                    <a:pt x="49" y="625"/>
                  </a:lnTo>
                  <a:lnTo>
                    <a:pt x="49" y="625"/>
                  </a:lnTo>
                  <a:lnTo>
                    <a:pt x="145" y="817"/>
                  </a:lnTo>
                  <a:lnTo>
                    <a:pt x="337" y="1009"/>
                  </a:lnTo>
                  <a:lnTo>
                    <a:pt x="577" y="1153"/>
                  </a:lnTo>
                  <a:lnTo>
                    <a:pt x="817" y="1249"/>
                  </a:lnTo>
                  <a:lnTo>
                    <a:pt x="1153" y="1345"/>
                  </a:lnTo>
                  <a:lnTo>
                    <a:pt x="1441" y="1393"/>
                  </a:lnTo>
                  <a:lnTo>
                    <a:pt x="2114" y="1441"/>
                  </a:lnTo>
                  <a:lnTo>
                    <a:pt x="2114" y="1441"/>
                  </a:lnTo>
                  <a:lnTo>
                    <a:pt x="2738" y="1393"/>
                  </a:lnTo>
                  <a:lnTo>
                    <a:pt x="3266" y="1249"/>
                  </a:lnTo>
                  <a:lnTo>
                    <a:pt x="3458" y="1201"/>
                  </a:lnTo>
                  <a:lnTo>
                    <a:pt x="3603" y="1057"/>
                  </a:lnTo>
                  <a:lnTo>
                    <a:pt x="3651" y="961"/>
                  </a:lnTo>
                  <a:lnTo>
                    <a:pt x="3699" y="817"/>
                  </a:lnTo>
                  <a:lnTo>
                    <a:pt x="3699" y="817"/>
                  </a:lnTo>
                  <a:lnTo>
                    <a:pt x="3603" y="625"/>
                  </a:lnTo>
                  <a:lnTo>
                    <a:pt x="3410" y="481"/>
                  </a:lnTo>
                  <a:lnTo>
                    <a:pt x="3122" y="337"/>
                  </a:lnTo>
                  <a:lnTo>
                    <a:pt x="2786" y="241"/>
                  </a:lnTo>
                  <a:lnTo>
                    <a:pt x="2402" y="97"/>
                  </a:lnTo>
                  <a:lnTo>
                    <a:pt x="1970" y="49"/>
                  </a:lnTo>
                  <a:lnTo>
                    <a:pt x="1585" y="1"/>
                  </a:lnTo>
                  <a:lnTo>
                    <a:pt x="11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1"/>
            <p:cNvSpPr/>
            <p:nvPr/>
          </p:nvSpPr>
          <p:spPr>
            <a:xfrm>
              <a:off x="2497700" y="721550"/>
              <a:ext cx="52850" cy="28850"/>
            </a:xfrm>
            <a:custGeom>
              <a:avLst/>
              <a:gdLst/>
              <a:ahLst/>
              <a:cxnLst/>
              <a:rect l="l" t="t" r="r" b="b"/>
              <a:pathLst>
                <a:path w="2114" h="1154" extrusionOk="0">
                  <a:moveTo>
                    <a:pt x="1393" y="1"/>
                  </a:moveTo>
                  <a:lnTo>
                    <a:pt x="1105" y="49"/>
                  </a:lnTo>
                  <a:lnTo>
                    <a:pt x="817" y="97"/>
                  </a:lnTo>
                  <a:lnTo>
                    <a:pt x="529" y="193"/>
                  </a:lnTo>
                  <a:lnTo>
                    <a:pt x="289" y="289"/>
                  </a:lnTo>
                  <a:lnTo>
                    <a:pt x="96" y="433"/>
                  </a:lnTo>
                  <a:lnTo>
                    <a:pt x="0" y="577"/>
                  </a:lnTo>
                  <a:lnTo>
                    <a:pt x="0" y="673"/>
                  </a:lnTo>
                  <a:lnTo>
                    <a:pt x="0" y="721"/>
                  </a:lnTo>
                  <a:lnTo>
                    <a:pt x="96" y="913"/>
                  </a:lnTo>
                  <a:lnTo>
                    <a:pt x="289" y="1009"/>
                  </a:lnTo>
                  <a:lnTo>
                    <a:pt x="481" y="1105"/>
                  </a:lnTo>
                  <a:lnTo>
                    <a:pt x="673" y="1153"/>
                  </a:lnTo>
                  <a:lnTo>
                    <a:pt x="913" y="1153"/>
                  </a:lnTo>
                  <a:lnTo>
                    <a:pt x="1153" y="1105"/>
                  </a:lnTo>
                  <a:lnTo>
                    <a:pt x="1441" y="1057"/>
                  </a:lnTo>
                  <a:lnTo>
                    <a:pt x="1633" y="1009"/>
                  </a:lnTo>
                  <a:lnTo>
                    <a:pt x="1825" y="865"/>
                  </a:lnTo>
                  <a:lnTo>
                    <a:pt x="2018" y="769"/>
                  </a:lnTo>
                  <a:lnTo>
                    <a:pt x="2114" y="625"/>
                  </a:lnTo>
                  <a:lnTo>
                    <a:pt x="2114" y="433"/>
                  </a:lnTo>
                  <a:lnTo>
                    <a:pt x="2066" y="289"/>
                  </a:lnTo>
                  <a:lnTo>
                    <a:pt x="1969" y="145"/>
                  </a:lnTo>
                  <a:lnTo>
                    <a:pt x="1825" y="49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1"/>
            <p:cNvSpPr/>
            <p:nvPr/>
          </p:nvSpPr>
          <p:spPr>
            <a:xfrm>
              <a:off x="2497700" y="721550"/>
              <a:ext cx="52850" cy="28850"/>
            </a:xfrm>
            <a:custGeom>
              <a:avLst/>
              <a:gdLst/>
              <a:ahLst/>
              <a:cxnLst/>
              <a:rect l="l" t="t" r="r" b="b"/>
              <a:pathLst>
                <a:path w="2114" h="1154" fill="none" extrusionOk="0">
                  <a:moveTo>
                    <a:pt x="1393" y="1"/>
                  </a:moveTo>
                  <a:lnTo>
                    <a:pt x="1393" y="1"/>
                  </a:lnTo>
                  <a:lnTo>
                    <a:pt x="1105" y="49"/>
                  </a:lnTo>
                  <a:lnTo>
                    <a:pt x="817" y="97"/>
                  </a:lnTo>
                  <a:lnTo>
                    <a:pt x="529" y="193"/>
                  </a:lnTo>
                  <a:lnTo>
                    <a:pt x="289" y="289"/>
                  </a:lnTo>
                  <a:lnTo>
                    <a:pt x="96" y="433"/>
                  </a:lnTo>
                  <a:lnTo>
                    <a:pt x="0" y="577"/>
                  </a:lnTo>
                  <a:lnTo>
                    <a:pt x="0" y="673"/>
                  </a:lnTo>
                  <a:lnTo>
                    <a:pt x="0" y="721"/>
                  </a:lnTo>
                  <a:lnTo>
                    <a:pt x="96" y="913"/>
                  </a:lnTo>
                  <a:lnTo>
                    <a:pt x="96" y="913"/>
                  </a:lnTo>
                  <a:lnTo>
                    <a:pt x="289" y="1009"/>
                  </a:lnTo>
                  <a:lnTo>
                    <a:pt x="481" y="1105"/>
                  </a:lnTo>
                  <a:lnTo>
                    <a:pt x="673" y="1153"/>
                  </a:lnTo>
                  <a:lnTo>
                    <a:pt x="913" y="1153"/>
                  </a:lnTo>
                  <a:lnTo>
                    <a:pt x="913" y="1153"/>
                  </a:lnTo>
                  <a:lnTo>
                    <a:pt x="1153" y="1105"/>
                  </a:lnTo>
                  <a:lnTo>
                    <a:pt x="1441" y="1057"/>
                  </a:lnTo>
                  <a:lnTo>
                    <a:pt x="1633" y="1009"/>
                  </a:lnTo>
                  <a:lnTo>
                    <a:pt x="1825" y="865"/>
                  </a:lnTo>
                  <a:lnTo>
                    <a:pt x="2018" y="769"/>
                  </a:lnTo>
                  <a:lnTo>
                    <a:pt x="2114" y="625"/>
                  </a:lnTo>
                  <a:lnTo>
                    <a:pt x="2114" y="433"/>
                  </a:lnTo>
                  <a:lnTo>
                    <a:pt x="2066" y="289"/>
                  </a:lnTo>
                  <a:lnTo>
                    <a:pt x="2066" y="289"/>
                  </a:lnTo>
                  <a:lnTo>
                    <a:pt x="1969" y="145"/>
                  </a:lnTo>
                  <a:lnTo>
                    <a:pt x="1825" y="49"/>
                  </a:lnTo>
                  <a:lnTo>
                    <a:pt x="1633" y="1"/>
                  </a:lnTo>
                  <a:lnTo>
                    <a:pt x="13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1"/>
            <p:cNvSpPr/>
            <p:nvPr/>
          </p:nvSpPr>
          <p:spPr>
            <a:xfrm>
              <a:off x="2801450" y="934075"/>
              <a:ext cx="34850" cy="62450"/>
            </a:xfrm>
            <a:custGeom>
              <a:avLst/>
              <a:gdLst/>
              <a:ahLst/>
              <a:cxnLst/>
              <a:rect l="l" t="t" r="r" b="b"/>
              <a:pathLst>
                <a:path w="1394" h="2498" extrusionOk="0">
                  <a:moveTo>
                    <a:pt x="577" y="0"/>
                  </a:moveTo>
                  <a:lnTo>
                    <a:pt x="481" y="48"/>
                  </a:lnTo>
                  <a:lnTo>
                    <a:pt x="385" y="96"/>
                  </a:lnTo>
                  <a:lnTo>
                    <a:pt x="289" y="240"/>
                  </a:lnTo>
                  <a:lnTo>
                    <a:pt x="193" y="384"/>
                  </a:lnTo>
                  <a:lnTo>
                    <a:pt x="49" y="769"/>
                  </a:lnTo>
                  <a:lnTo>
                    <a:pt x="1" y="1201"/>
                  </a:lnTo>
                  <a:lnTo>
                    <a:pt x="1" y="1633"/>
                  </a:lnTo>
                  <a:lnTo>
                    <a:pt x="97" y="2017"/>
                  </a:lnTo>
                  <a:lnTo>
                    <a:pt x="193" y="2209"/>
                  </a:lnTo>
                  <a:lnTo>
                    <a:pt x="289" y="2353"/>
                  </a:lnTo>
                  <a:lnTo>
                    <a:pt x="433" y="2449"/>
                  </a:lnTo>
                  <a:lnTo>
                    <a:pt x="577" y="2497"/>
                  </a:lnTo>
                  <a:lnTo>
                    <a:pt x="865" y="2497"/>
                  </a:lnTo>
                  <a:lnTo>
                    <a:pt x="1009" y="2449"/>
                  </a:lnTo>
                  <a:lnTo>
                    <a:pt x="1153" y="2353"/>
                  </a:lnTo>
                  <a:lnTo>
                    <a:pt x="1201" y="2209"/>
                  </a:lnTo>
                  <a:lnTo>
                    <a:pt x="1346" y="1873"/>
                  </a:lnTo>
                  <a:lnTo>
                    <a:pt x="1394" y="1489"/>
                  </a:lnTo>
                  <a:lnTo>
                    <a:pt x="1346" y="1057"/>
                  </a:lnTo>
                  <a:lnTo>
                    <a:pt x="1201" y="673"/>
                  </a:lnTo>
                  <a:lnTo>
                    <a:pt x="1057" y="336"/>
                  </a:lnTo>
                  <a:lnTo>
                    <a:pt x="913" y="192"/>
                  </a:lnTo>
                  <a:lnTo>
                    <a:pt x="769" y="96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1"/>
            <p:cNvSpPr/>
            <p:nvPr/>
          </p:nvSpPr>
          <p:spPr>
            <a:xfrm>
              <a:off x="2801450" y="934075"/>
              <a:ext cx="34850" cy="62450"/>
            </a:xfrm>
            <a:custGeom>
              <a:avLst/>
              <a:gdLst/>
              <a:ahLst/>
              <a:cxnLst/>
              <a:rect l="l" t="t" r="r" b="b"/>
              <a:pathLst>
                <a:path w="1394" h="2498" fill="none" extrusionOk="0">
                  <a:moveTo>
                    <a:pt x="577" y="0"/>
                  </a:moveTo>
                  <a:lnTo>
                    <a:pt x="577" y="0"/>
                  </a:lnTo>
                  <a:lnTo>
                    <a:pt x="481" y="48"/>
                  </a:lnTo>
                  <a:lnTo>
                    <a:pt x="385" y="96"/>
                  </a:lnTo>
                  <a:lnTo>
                    <a:pt x="289" y="240"/>
                  </a:lnTo>
                  <a:lnTo>
                    <a:pt x="193" y="384"/>
                  </a:lnTo>
                  <a:lnTo>
                    <a:pt x="49" y="769"/>
                  </a:lnTo>
                  <a:lnTo>
                    <a:pt x="1" y="1201"/>
                  </a:lnTo>
                  <a:lnTo>
                    <a:pt x="1" y="1633"/>
                  </a:lnTo>
                  <a:lnTo>
                    <a:pt x="97" y="2017"/>
                  </a:lnTo>
                  <a:lnTo>
                    <a:pt x="193" y="2209"/>
                  </a:lnTo>
                  <a:lnTo>
                    <a:pt x="289" y="2353"/>
                  </a:lnTo>
                  <a:lnTo>
                    <a:pt x="433" y="2449"/>
                  </a:lnTo>
                  <a:lnTo>
                    <a:pt x="577" y="2497"/>
                  </a:lnTo>
                  <a:lnTo>
                    <a:pt x="577" y="2497"/>
                  </a:lnTo>
                  <a:lnTo>
                    <a:pt x="721" y="2497"/>
                  </a:lnTo>
                  <a:lnTo>
                    <a:pt x="721" y="2497"/>
                  </a:lnTo>
                  <a:lnTo>
                    <a:pt x="865" y="2497"/>
                  </a:lnTo>
                  <a:lnTo>
                    <a:pt x="1009" y="2449"/>
                  </a:lnTo>
                  <a:lnTo>
                    <a:pt x="1153" y="2353"/>
                  </a:lnTo>
                  <a:lnTo>
                    <a:pt x="1201" y="2209"/>
                  </a:lnTo>
                  <a:lnTo>
                    <a:pt x="1346" y="1873"/>
                  </a:lnTo>
                  <a:lnTo>
                    <a:pt x="1394" y="1489"/>
                  </a:lnTo>
                  <a:lnTo>
                    <a:pt x="1346" y="1057"/>
                  </a:lnTo>
                  <a:lnTo>
                    <a:pt x="1201" y="673"/>
                  </a:lnTo>
                  <a:lnTo>
                    <a:pt x="1057" y="336"/>
                  </a:lnTo>
                  <a:lnTo>
                    <a:pt x="913" y="192"/>
                  </a:lnTo>
                  <a:lnTo>
                    <a:pt x="769" y="96"/>
                  </a:lnTo>
                  <a:lnTo>
                    <a:pt x="769" y="96"/>
                  </a:lnTo>
                  <a:lnTo>
                    <a:pt x="673" y="0"/>
                  </a:lnTo>
                  <a:lnTo>
                    <a:pt x="5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71"/>
            <p:cNvSpPr/>
            <p:nvPr/>
          </p:nvSpPr>
          <p:spPr>
            <a:xfrm>
              <a:off x="2763050" y="941275"/>
              <a:ext cx="24025" cy="43250"/>
            </a:xfrm>
            <a:custGeom>
              <a:avLst/>
              <a:gdLst/>
              <a:ahLst/>
              <a:cxnLst/>
              <a:rect l="l" t="t" r="r" b="b"/>
              <a:pathLst>
                <a:path w="961" h="1730" extrusionOk="0">
                  <a:moveTo>
                    <a:pt x="336" y="0"/>
                  </a:moveTo>
                  <a:lnTo>
                    <a:pt x="288" y="48"/>
                  </a:lnTo>
                  <a:lnTo>
                    <a:pt x="144" y="240"/>
                  </a:lnTo>
                  <a:lnTo>
                    <a:pt x="48" y="481"/>
                  </a:lnTo>
                  <a:lnTo>
                    <a:pt x="0" y="817"/>
                  </a:lnTo>
                  <a:lnTo>
                    <a:pt x="0" y="1105"/>
                  </a:lnTo>
                  <a:lnTo>
                    <a:pt x="96" y="1393"/>
                  </a:lnTo>
                  <a:lnTo>
                    <a:pt x="240" y="1633"/>
                  </a:lnTo>
                  <a:lnTo>
                    <a:pt x="336" y="1681"/>
                  </a:lnTo>
                  <a:lnTo>
                    <a:pt x="432" y="1729"/>
                  </a:lnTo>
                  <a:lnTo>
                    <a:pt x="624" y="1729"/>
                  </a:lnTo>
                  <a:lnTo>
                    <a:pt x="720" y="1681"/>
                  </a:lnTo>
                  <a:lnTo>
                    <a:pt x="864" y="1537"/>
                  </a:lnTo>
                  <a:lnTo>
                    <a:pt x="961" y="1297"/>
                  </a:lnTo>
                  <a:lnTo>
                    <a:pt x="961" y="1009"/>
                  </a:lnTo>
                  <a:lnTo>
                    <a:pt x="961" y="721"/>
                  </a:lnTo>
                  <a:lnTo>
                    <a:pt x="864" y="433"/>
                  </a:lnTo>
                  <a:lnTo>
                    <a:pt x="720" y="192"/>
                  </a:lnTo>
                  <a:lnTo>
                    <a:pt x="576" y="48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422D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71"/>
            <p:cNvSpPr/>
            <p:nvPr/>
          </p:nvSpPr>
          <p:spPr>
            <a:xfrm>
              <a:off x="2763050" y="941275"/>
              <a:ext cx="24025" cy="43250"/>
            </a:xfrm>
            <a:custGeom>
              <a:avLst/>
              <a:gdLst/>
              <a:ahLst/>
              <a:cxnLst/>
              <a:rect l="l" t="t" r="r" b="b"/>
              <a:pathLst>
                <a:path w="961" h="1730" fill="none" extrusionOk="0">
                  <a:moveTo>
                    <a:pt x="432" y="0"/>
                  </a:moveTo>
                  <a:lnTo>
                    <a:pt x="432" y="0"/>
                  </a:lnTo>
                  <a:lnTo>
                    <a:pt x="336" y="0"/>
                  </a:lnTo>
                  <a:lnTo>
                    <a:pt x="288" y="48"/>
                  </a:lnTo>
                  <a:lnTo>
                    <a:pt x="144" y="240"/>
                  </a:lnTo>
                  <a:lnTo>
                    <a:pt x="48" y="481"/>
                  </a:lnTo>
                  <a:lnTo>
                    <a:pt x="0" y="817"/>
                  </a:lnTo>
                  <a:lnTo>
                    <a:pt x="0" y="1105"/>
                  </a:lnTo>
                  <a:lnTo>
                    <a:pt x="96" y="1393"/>
                  </a:lnTo>
                  <a:lnTo>
                    <a:pt x="240" y="1633"/>
                  </a:lnTo>
                  <a:lnTo>
                    <a:pt x="336" y="1681"/>
                  </a:lnTo>
                  <a:lnTo>
                    <a:pt x="432" y="1729"/>
                  </a:lnTo>
                  <a:lnTo>
                    <a:pt x="432" y="1729"/>
                  </a:lnTo>
                  <a:lnTo>
                    <a:pt x="528" y="1729"/>
                  </a:lnTo>
                  <a:lnTo>
                    <a:pt x="528" y="1729"/>
                  </a:lnTo>
                  <a:lnTo>
                    <a:pt x="624" y="1729"/>
                  </a:lnTo>
                  <a:lnTo>
                    <a:pt x="720" y="1681"/>
                  </a:lnTo>
                  <a:lnTo>
                    <a:pt x="864" y="1537"/>
                  </a:lnTo>
                  <a:lnTo>
                    <a:pt x="961" y="1297"/>
                  </a:lnTo>
                  <a:lnTo>
                    <a:pt x="961" y="1009"/>
                  </a:lnTo>
                  <a:lnTo>
                    <a:pt x="961" y="721"/>
                  </a:lnTo>
                  <a:lnTo>
                    <a:pt x="864" y="433"/>
                  </a:lnTo>
                  <a:lnTo>
                    <a:pt x="720" y="192"/>
                  </a:lnTo>
                  <a:lnTo>
                    <a:pt x="576" y="48"/>
                  </a:lnTo>
                  <a:lnTo>
                    <a:pt x="576" y="48"/>
                  </a:lnTo>
                  <a:lnTo>
                    <a:pt x="4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4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456476" y="2145825"/>
            <a:ext cx="4387667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Método Mestre dos Mestres</a:t>
            </a:r>
            <a:endParaRPr sz="4400"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</a:rPr>
              <a:t>O que é necessário para ser um bom professor? </a:t>
            </a:r>
            <a:endParaRPr lang="pt-B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40F0136-2ED4-C4BB-E4F5-7150430B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95" y="309562"/>
            <a:ext cx="34575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9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76"/>
          <p:cNvSpPr txBox="1">
            <a:spLocks noGrp="1"/>
          </p:cNvSpPr>
          <p:nvPr>
            <p:ph type="body" idx="1"/>
          </p:nvPr>
        </p:nvSpPr>
        <p:spPr>
          <a:xfrm>
            <a:off x="739047" y="452009"/>
            <a:ext cx="6359897" cy="82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br>
              <a:rPr lang="pt-BR" sz="1800" dirty="0"/>
            </a:br>
            <a:r>
              <a:rPr lang="pt-BR" sz="1800" b="0" i="0" dirty="0">
                <a:solidFill>
                  <a:srgbClr val="374151"/>
                </a:solidFill>
                <a:effectLst/>
                <a:latin typeface="Fredoka One" panose="02000000000000000000" pitchFamily="2" charset="0"/>
              </a:rPr>
              <a:t>Jesus usava situações da vida real para ensinar, fazia perguntas envolventes, usava conversas e exemplos concretos para explicar conceitos difíceis, criava símbolos para ativar a imaginação e sempre encorajava a aplicação das lições na vida diária.</a:t>
            </a:r>
            <a:endParaRPr sz="1800" dirty="0">
              <a:solidFill>
                <a:schemeClr val="tx1"/>
              </a:solidFill>
              <a:latin typeface="Fredoka One" panose="02000000000000000000" pitchFamily="2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0CB0490-906B-5E84-ECC1-36647DBD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86" y="2778097"/>
            <a:ext cx="2674814" cy="2523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0B8EB54-BEAC-C9E4-16BC-833470AE9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944" y="2821248"/>
            <a:ext cx="2402409" cy="2523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55E63E8-B32B-7C09-C197-8140DF5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28" y="2897692"/>
            <a:ext cx="2544381" cy="23708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F5C3379-8A10-399A-3189-C2635B9E5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707" y="2778097"/>
            <a:ext cx="2370858" cy="237085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4" name="Google Shape;6624;p106"/>
          <p:cNvSpPr txBox="1">
            <a:spLocks noGrp="1"/>
          </p:cNvSpPr>
          <p:nvPr>
            <p:ph type="title"/>
          </p:nvPr>
        </p:nvSpPr>
        <p:spPr>
          <a:xfrm>
            <a:off x="598466" y="582339"/>
            <a:ext cx="81085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i="0" dirty="0">
                <a:solidFill>
                  <a:schemeClr val="bg1"/>
                </a:solidFill>
                <a:effectLst/>
              </a:rPr>
              <a:t>O que é necessário para ser um bom professor?</a:t>
            </a:r>
            <a:endParaRPr lang="pt-BR" sz="3000" dirty="0">
              <a:solidFill>
                <a:schemeClr val="bg1"/>
              </a:solidFill>
            </a:endParaRPr>
          </a:p>
        </p:txBody>
      </p:sp>
      <p:grpSp>
        <p:nvGrpSpPr>
          <p:cNvPr id="14" name="Google Shape;5274;p86">
            <a:extLst>
              <a:ext uri="{FF2B5EF4-FFF2-40B4-BE49-F238E27FC236}">
                <a16:creationId xmlns:a16="http://schemas.microsoft.com/office/drawing/2014/main" id="{492F39B3-7989-8366-AD5D-5D00D1C36BDA}"/>
              </a:ext>
            </a:extLst>
          </p:cNvPr>
          <p:cNvGrpSpPr/>
          <p:nvPr/>
        </p:nvGrpSpPr>
        <p:grpSpPr>
          <a:xfrm rot="10800000">
            <a:off x="1099456" y="1626952"/>
            <a:ext cx="7422469" cy="2934209"/>
            <a:chOff x="1569550" y="629994"/>
            <a:chExt cx="5900038" cy="3634698"/>
          </a:xfrm>
        </p:grpSpPr>
        <p:grpSp>
          <p:nvGrpSpPr>
            <p:cNvPr id="15" name="Google Shape;5275;p86">
              <a:extLst>
                <a:ext uri="{FF2B5EF4-FFF2-40B4-BE49-F238E27FC236}">
                  <a16:creationId xmlns:a16="http://schemas.microsoft.com/office/drawing/2014/main" id="{64805191-43A6-44CB-B695-AAF1A667A122}"/>
                </a:ext>
              </a:extLst>
            </p:cNvPr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17" name="Google Shape;5276;p86">
                <a:extLst>
                  <a:ext uri="{FF2B5EF4-FFF2-40B4-BE49-F238E27FC236}">
                    <a16:creationId xmlns:a16="http://schemas.microsoft.com/office/drawing/2014/main" id="{71C719C4-9866-E970-7307-FD1E69BA99A7}"/>
                  </a:ext>
                </a:extLst>
              </p:cNvPr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5277;p86">
                <a:extLst>
                  <a:ext uri="{FF2B5EF4-FFF2-40B4-BE49-F238E27FC236}">
                    <a16:creationId xmlns:a16="http://schemas.microsoft.com/office/drawing/2014/main" id="{F96DD83B-A8D1-A259-A733-9F4C3F7997C8}"/>
                  </a:ext>
                </a:extLst>
              </p:cNvPr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278;p86">
                <a:extLst>
                  <a:ext uri="{FF2B5EF4-FFF2-40B4-BE49-F238E27FC236}">
                    <a16:creationId xmlns:a16="http://schemas.microsoft.com/office/drawing/2014/main" id="{2ECE6D91-9CEE-C392-BECC-92891638EDAE}"/>
                  </a:ext>
                </a:extLst>
              </p:cNvPr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279;p86">
                <a:extLst>
                  <a:ext uri="{FF2B5EF4-FFF2-40B4-BE49-F238E27FC236}">
                    <a16:creationId xmlns:a16="http://schemas.microsoft.com/office/drawing/2014/main" id="{47C5486C-7763-E69B-EB78-C94F0D8A9F76}"/>
                  </a:ext>
                </a:extLst>
              </p:cNvPr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280;p86">
                <a:extLst>
                  <a:ext uri="{FF2B5EF4-FFF2-40B4-BE49-F238E27FC236}">
                    <a16:creationId xmlns:a16="http://schemas.microsoft.com/office/drawing/2014/main" id="{89508382-121D-74D2-3B80-23FFDC16D941}"/>
                  </a:ext>
                </a:extLst>
              </p:cNvPr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5281;p86">
              <a:extLst>
                <a:ext uri="{FF2B5EF4-FFF2-40B4-BE49-F238E27FC236}">
                  <a16:creationId xmlns:a16="http://schemas.microsoft.com/office/drawing/2014/main" id="{E9A4DB99-2981-A178-C752-5A2FA4DB4122}"/>
                </a:ext>
              </a:extLst>
            </p:cNvPr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00760A-C9ED-8CCD-B566-3B1E8222769F}"/>
              </a:ext>
            </a:extLst>
          </p:cNvPr>
          <p:cNvSpPr txBox="1"/>
          <p:nvPr/>
        </p:nvSpPr>
        <p:spPr>
          <a:xfrm>
            <a:off x="3675223" y="4275813"/>
            <a:ext cx="1955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rgbClr val="FF0000"/>
                </a:solidFill>
                <a:effectLst/>
                <a:latin typeface="Exo 2" panose="020B0604020202020204" charset="0"/>
              </a:rPr>
              <a:t>Malaquias 1:8</a:t>
            </a:r>
            <a:endParaRPr lang="pt-BR" sz="2000" dirty="0">
              <a:solidFill>
                <a:srgbClr val="FF0000"/>
              </a:solidFill>
              <a:effectLst/>
              <a:latin typeface="Exo 2" panose="020B0604020202020204" charset="0"/>
            </a:endParaRPr>
          </a:p>
        </p:txBody>
      </p:sp>
      <p:sp>
        <p:nvSpPr>
          <p:cNvPr id="6625" name="Google Shape;6625;p106"/>
          <p:cNvSpPr txBox="1">
            <a:spLocks noGrp="1"/>
          </p:cNvSpPr>
          <p:nvPr>
            <p:ph type="title" idx="2"/>
          </p:nvPr>
        </p:nvSpPr>
        <p:spPr>
          <a:xfrm>
            <a:off x="3066623" y="3003408"/>
            <a:ext cx="3010753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solidFill>
                  <a:schemeClr val="tx1"/>
                </a:solidFill>
              </a:rPr>
              <a:t>Receptivo ao Ensino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Dedicado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Perseverante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Decidido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Disposto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Contagiante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Vestes apropriadas</a:t>
            </a:r>
            <a:br>
              <a:rPr lang="pt-BR" sz="1800" dirty="0">
                <a:solidFill>
                  <a:schemeClr val="tx1"/>
                </a:solidFill>
              </a:rPr>
            </a:br>
            <a:r>
              <a:rPr lang="pt-BR" sz="1800" dirty="0">
                <a:solidFill>
                  <a:schemeClr val="tx1"/>
                </a:solidFill>
              </a:rPr>
              <a:t>...</a:t>
            </a:r>
            <a:br>
              <a:rPr lang="pt-BR" sz="1800" dirty="0">
                <a:solidFill>
                  <a:schemeClr val="tx1"/>
                </a:solidFill>
              </a:rPr>
            </a:b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489133" y="2232910"/>
            <a:ext cx="5019038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A Arte das Histórias</a:t>
            </a:r>
            <a:endParaRPr sz="4400"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 dirty="0"/>
              <a:t>Por que contar história?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00DFDFA-F1E1-EE33-D1E6-1D022B27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67" y="381001"/>
            <a:ext cx="5829798" cy="553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94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p91"/>
          <p:cNvSpPr txBox="1">
            <a:spLocks noGrp="1"/>
          </p:cNvSpPr>
          <p:nvPr>
            <p:ph type="title"/>
          </p:nvPr>
        </p:nvSpPr>
        <p:spPr>
          <a:xfrm>
            <a:off x="181041" y="378469"/>
            <a:ext cx="85368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500" dirty="0">
                <a:solidFill>
                  <a:srgbClr val="000000"/>
                </a:solidFill>
                <a:latin typeface="Fredoka One" panose="02000000000000000000" pitchFamily="2" charset="0"/>
              </a:rPr>
              <a:t>A</a:t>
            </a:r>
            <a:r>
              <a:rPr lang="pt-BR" sz="2500" b="0" i="0" dirty="0">
                <a:solidFill>
                  <a:srgbClr val="000000"/>
                </a:solidFill>
                <a:effectLst/>
                <a:latin typeface="Fredoka One" panose="02000000000000000000" pitchFamily="2" charset="0"/>
              </a:rPr>
              <a:t>través da história</a:t>
            </a:r>
            <a:br>
              <a:rPr lang="pt-BR" sz="2500" dirty="0">
                <a:solidFill>
                  <a:srgbClr val="000000"/>
                </a:solidFill>
                <a:effectLst/>
                <a:latin typeface="Fredoka One" panose="02000000000000000000" pitchFamily="2" charset="0"/>
              </a:rPr>
            </a:br>
            <a:r>
              <a:rPr lang="pt-BR" sz="2500" b="0" i="0" dirty="0">
                <a:solidFill>
                  <a:srgbClr val="000000"/>
                </a:solidFill>
                <a:effectLst/>
                <a:latin typeface="Fredoka One" panose="02000000000000000000" pitchFamily="2" charset="0"/>
              </a:rPr>
              <a:t>alcançamos os corações das crianças:</a:t>
            </a:r>
            <a:endParaRPr lang="pt-BR" sz="2500" dirty="0">
              <a:solidFill>
                <a:srgbClr val="000000"/>
              </a:solidFill>
              <a:effectLst/>
              <a:latin typeface="Fredoka One" panose="02000000000000000000" pitchFamily="2" charset="0"/>
            </a:endParaRPr>
          </a:p>
        </p:txBody>
      </p:sp>
      <p:sp>
        <p:nvSpPr>
          <p:cNvPr id="5502" name="Google Shape;5502;p91"/>
          <p:cNvSpPr txBox="1">
            <a:spLocks noGrp="1"/>
          </p:cNvSpPr>
          <p:nvPr>
            <p:ph type="title" idx="5"/>
          </p:nvPr>
        </p:nvSpPr>
        <p:spPr>
          <a:xfrm>
            <a:off x="6017600" y="1349108"/>
            <a:ext cx="1673112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FF0000"/>
                </a:solidFill>
                <a:effectLst/>
              </a:rPr>
              <a:t>7 aos 9 anos</a:t>
            </a:r>
            <a:endParaRPr dirty="0"/>
          </a:p>
        </p:txBody>
      </p:sp>
      <p:sp>
        <p:nvSpPr>
          <p:cNvPr id="5503" name="Google Shape;5503;p91"/>
          <p:cNvSpPr txBox="1">
            <a:spLocks noGrp="1"/>
          </p:cNvSpPr>
          <p:nvPr>
            <p:ph type="title" idx="2"/>
          </p:nvPr>
        </p:nvSpPr>
        <p:spPr>
          <a:xfrm>
            <a:off x="720000" y="1312395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FF0000"/>
                </a:solidFill>
                <a:effectLst/>
              </a:rPr>
              <a:t>Até 4 anos</a:t>
            </a:r>
            <a:endParaRPr dirty="0"/>
          </a:p>
        </p:txBody>
      </p:sp>
      <p:sp>
        <p:nvSpPr>
          <p:cNvPr id="5504" name="Google Shape;5504;p91"/>
          <p:cNvSpPr txBox="1">
            <a:spLocks noGrp="1"/>
          </p:cNvSpPr>
          <p:nvPr>
            <p:ph type="subTitle" idx="1"/>
          </p:nvPr>
        </p:nvSpPr>
        <p:spPr>
          <a:xfrm>
            <a:off x="720000" y="1881184"/>
            <a:ext cx="265783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Os textos devem ser curtos. É necessário usar gravuras de preferência grandes. </a:t>
            </a:r>
            <a:r>
              <a:rPr lang="pt-BR" dirty="0">
                <a:solidFill>
                  <a:srgbClr val="000000"/>
                </a:solidFill>
              </a:rPr>
              <a:t>EX: Arca de Noé, Jonas...</a:t>
            </a:r>
            <a:endParaRPr dirty="0"/>
          </a:p>
        </p:txBody>
      </p:sp>
      <p:sp>
        <p:nvSpPr>
          <p:cNvPr id="5505" name="Google Shape;5505;p91"/>
          <p:cNvSpPr txBox="1">
            <a:spLocks noGrp="1"/>
          </p:cNvSpPr>
          <p:nvPr>
            <p:ph type="title" idx="3"/>
          </p:nvPr>
        </p:nvSpPr>
        <p:spPr>
          <a:xfrm>
            <a:off x="750261" y="2787344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FF0000"/>
                </a:solidFill>
                <a:effectLst/>
              </a:rPr>
              <a:t>5 aos 6 anos</a:t>
            </a:r>
            <a:endParaRPr dirty="0"/>
          </a:p>
        </p:txBody>
      </p:sp>
      <p:sp>
        <p:nvSpPr>
          <p:cNvPr id="5506" name="Google Shape;5506;p91"/>
          <p:cNvSpPr txBox="1">
            <a:spLocks noGrp="1"/>
          </p:cNvSpPr>
          <p:nvPr>
            <p:ph type="subTitle" idx="4"/>
          </p:nvPr>
        </p:nvSpPr>
        <p:spPr>
          <a:xfrm>
            <a:off x="722191" y="3545263"/>
            <a:ext cx="289978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Exo 2" panose="020B0604020202020204" charset="0"/>
              </a:rPr>
              <a:t>Contar histórias reais, com textos curtos e cheios de ação. Crianças apreciam ouvir a mesma história várias vezes nessa fase. EX: Esther, Daniel, José, Zaqueu...</a:t>
            </a:r>
            <a:endParaRPr dirty="0">
              <a:solidFill>
                <a:schemeClr val="tx1"/>
              </a:solidFill>
              <a:latin typeface="Exo 2" panose="020B0604020202020204" charset="0"/>
            </a:endParaRPr>
          </a:p>
        </p:txBody>
      </p:sp>
      <p:sp>
        <p:nvSpPr>
          <p:cNvPr id="5507" name="Google Shape;5507;p91"/>
          <p:cNvSpPr txBox="1">
            <a:spLocks noGrp="1"/>
          </p:cNvSpPr>
          <p:nvPr>
            <p:ph type="subTitle" idx="6"/>
          </p:nvPr>
        </p:nvSpPr>
        <p:spPr>
          <a:xfrm>
            <a:off x="6017600" y="1975486"/>
            <a:ext cx="255372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Gostam de história de personagens, aventuras, humorísticas e vinculadas à realidade. EX: Jericó, Lázaro, Rute, Samuel, Paulo...</a:t>
            </a:r>
            <a:endParaRPr dirty="0"/>
          </a:p>
        </p:txBody>
      </p:sp>
      <p:sp>
        <p:nvSpPr>
          <p:cNvPr id="5508" name="Google Shape;5508;p91"/>
          <p:cNvSpPr txBox="1">
            <a:spLocks noGrp="1"/>
          </p:cNvSpPr>
          <p:nvPr>
            <p:ph type="title" idx="7"/>
          </p:nvPr>
        </p:nvSpPr>
        <p:spPr>
          <a:xfrm>
            <a:off x="6064075" y="2894638"/>
            <a:ext cx="1664304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FF0000"/>
                </a:solidFill>
                <a:effectLst/>
              </a:rPr>
              <a:t>10 a 14 anos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  <a:endParaRPr dirty="0"/>
          </a:p>
        </p:txBody>
      </p:sp>
      <p:sp>
        <p:nvSpPr>
          <p:cNvPr id="5509" name="Google Shape;5509;p91"/>
          <p:cNvSpPr txBox="1">
            <a:spLocks noGrp="1"/>
          </p:cNvSpPr>
          <p:nvPr>
            <p:ph type="subTitle" idx="8"/>
          </p:nvPr>
        </p:nvSpPr>
        <p:spPr>
          <a:xfrm>
            <a:off x="6008478" y="3672709"/>
            <a:ext cx="255372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Gostam de narrativas de viagens, explorações, relatos históricos e fábulas. EX: Travessia do deserto, Jó, Nicodemos, João Batista, Elias, </a:t>
            </a:r>
            <a:r>
              <a:rPr lang="pt-BR" b="0" i="0" dirty="0" err="1">
                <a:solidFill>
                  <a:srgbClr val="000000"/>
                </a:solidFill>
                <a:effectLst/>
              </a:rPr>
              <a:t>Exôdo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...</a:t>
            </a:r>
            <a:endParaRPr dirty="0"/>
          </a:p>
        </p:txBody>
      </p:sp>
      <p:grpSp>
        <p:nvGrpSpPr>
          <p:cNvPr id="5514" name="Google Shape;5514;p91"/>
          <p:cNvGrpSpPr/>
          <p:nvPr/>
        </p:nvGrpSpPr>
        <p:grpSpPr>
          <a:xfrm>
            <a:off x="3575975" y="1520976"/>
            <a:ext cx="2243487" cy="3036862"/>
            <a:chOff x="3416125" y="1561000"/>
            <a:chExt cx="2122103" cy="2872552"/>
          </a:xfrm>
        </p:grpSpPr>
        <p:sp>
          <p:nvSpPr>
            <p:cNvPr id="5515" name="Google Shape;5515;p91"/>
            <p:cNvSpPr/>
            <p:nvPr/>
          </p:nvSpPr>
          <p:spPr>
            <a:xfrm>
              <a:off x="3922772" y="3712838"/>
              <a:ext cx="854331" cy="714539"/>
            </a:xfrm>
            <a:custGeom>
              <a:avLst/>
              <a:gdLst/>
              <a:ahLst/>
              <a:cxnLst/>
              <a:rect l="l" t="t" r="r" b="b"/>
              <a:pathLst>
                <a:path w="6637" h="5551" extrusionOk="0">
                  <a:moveTo>
                    <a:pt x="6637" y="0"/>
                  </a:moveTo>
                  <a:lnTo>
                    <a:pt x="4078" y="169"/>
                  </a:lnTo>
                  <a:cubicBezTo>
                    <a:pt x="4078" y="169"/>
                    <a:pt x="731" y="2326"/>
                    <a:pt x="731" y="4446"/>
                  </a:cubicBezTo>
                  <a:lnTo>
                    <a:pt x="1" y="3716"/>
                  </a:lnTo>
                  <a:lnTo>
                    <a:pt x="937" y="5551"/>
                  </a:lnTo>
                  <a:lnTo>
                    <a:pt x="6637" y="0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1"/>
            <p:cNvSpPr/>
            <p:nvPr/>
          </p:nvSpPr>
          <p:spPr>
            <a:xfrm>
              <a:off x="3922772" y="4177780"/>
              <a:ext cx="239681" cy="249593"/>
            </a:xfrm>
            <a:custGeom>
              <a:avLst/>
              <a:gdLst/>
              <a:ahLst/>
              <a:cxnLst/>
              <a:rect l="l" t="t" r="r" b="b"/>
              <a:pathLst>
                <a:path w="1862" h="1939" extrusionOk="0">
                  <a:moveTo>
                    <a:pt x="892" y="0"/>
                  </a:moveTo>
                  <a:cubicBezTo>
                    <a:pt x="795" y="279"/>
                    <a:pt x="731" y="557"/>
                    <a:pt x="731" y="834"/>
                  </a:cubicBezTo>
                  <a:lnTo>
                    <a:pt x="1" y="104"/>
                  </a:lnTo>
                  <a:lnTo>
                    <a:pt x="937" y="1939"/>
                  </a:lnTo>
                  <a:lnTo>
                    <a:pt x="1862" y="1034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1"/>
            <p:cNvSpPr/>
            <p:nvPr/>
          </p:nvSpPr>
          <p:spPr>
            <a:xfrm>
              <a:off x="3901276" y="4181899"/>
              <a:ext cx="185489" cy="251652"/>
            </a:xfrm>
            <a:custGeom>
              <a:avLst/>
              <a:gdLst/>
              <a:ahLst/>
              <a:cxnLst/>
              <a:rect l="l" t="t" r="r" b="b"/>
              <a:pathLst>
                <a:path w="1441" h="1955" extrusionOk="0">
                  <a:moveTo>
                    <a:pt x="53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0" y="15"/>
                    <a:pt x="1021" y="1953"/>
                    <a:pt x="1021" y="1953"/>
                  </a:cubicBezTo>
                  <a:cubicBezTo>
                    <a:pt x="1021" y="1954"/>
                    <a:pt x="1023" y="1955"/>
                    <a:pt x="1025" y="1955"/>
                  </a:cubicBezTo>
                  <a:cubicBezTo>
                    <a:pt x="1067" y="1955"/>
                    <a:pt x="1409" y="1718"/>
                    <a:pt x="1421" y="1674"/>
                  </a:cubicBezTo>
                  <a:cubicBezTo>
                    <a:pt x="1441" y="1623"/>
                    <a:pt x="1008" y="957"/>
                    <a:pt x="1008" y="957"/>
                  </a:cubicBezTo>
                  <a:cubicBezTo>
                    <a:pt x="1008" y="957"/>
                    <a:pt x="1227" y="880"/>
                    <a:pt x="1259" y="698"/>
                  </a:cubicBezTo>
                  <a:cubicBezTo>
                    <a:pt x="1292" y="525"/>
                    <a:pt x="1027" y="370"/>
                    <a:pt x="917" y="350"/>
                  </a:cubicBezTo>
                  <a:cubicBezTo>
                    <a:pt x="915" y="349"/>
                    <a:pt x="912" y="349"/>
                    <a:pt x="910" y="349"/>
                  </a:cubicBezTo>
                  <a:cubicBezTo>
                    <a:pt x="814" y="349"/>
                    <a:pt x="807" y="621"/>
                    <a:pt x="807" y="621"/>
                  </a:cubicBezTo>
                  <a:cubicBezTo>
                    <a:pt x="737" y="455"/>
                    <a:pt x="117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1"/>
            <p:cNvSpPr/>
            <p:nvPr/>
          </p:nvSpPr>
          <p:spPr>
            <a:xfrm>
              <a:off x="4559943" y="3698679"/>
              <a:ext cx="897453" cy="404317"/>
            </a:xfrm>
            <a:custGeom>
              <a:avLst/>
              <a:gdLst/>
              <a:ahLst/>
              <a:cxnLst/>
              <a:rect l="l" t="t" r="r" b="b"/>
              <a:pathLst>
                <a:path w="6972" h="3141" extrusionOk="0">
                  <a:moveTo>
                    <a:pt x="2288" y="0"/>
                  </a:moveTo>
                  <a:lnTo>
                    <a:pt x="1" y="124"/>
                  </a:lnTo>
                  <a:cubicBezTo>
                    <a:pt x="1" y="124"/>
                    <a:pt x="2366" y="3140"/>
                    <a:pt x="4284" y="3140"/>
                  </a:cubicBezTo>
                  <a:cubicBezTo>
                    <a:pt x="6196" y="3140"/>
                    <a:pt x="6488" y="1920"/>
                    <a:pt x="6488" y="1920"/>
                  </a:cubicBezTo>
                  <a:lnTo>
                    <a:pt x="6972" y="2612"/>
                  </a:lnTo>
                  <a:lnTo>
                    <a:pt x="6196" y="530"/>
                  </a:lnTo>
                  <a:cubicBezTo>
                    <a:pt x="6196" y="530"/>
                    <a:pt x="5715" y="1226"/>
                    <a:pt x="4748" y="1226"/>
                  </a:cubicBezTo>
                  <a:cubicBezTo>
                    <a:pt x="4128" y="1226"/>
                    <a:pt x="3308" y="939"/>
                    <a:pt x="2288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1"/>
            <p:cNvSpPr/>
            <p:nvPr/>
          </p:nvSpPr>
          <p:spPr>
            <a:xfrm>
              <a:off x="5025657" y="3820192"/>
              <a:ext cx="65005" cy="25101"/>
            </a:xfrm>
            <a:custGeom>
              <a:avLst/>
              <a:gdLst/>
              <a:ahLst/>
              <a:cxnLst/>
              <a:rect l="l" t="t" r="r" b="b"/>
              <a:pathLst>
                <a:path w="505" h="195" extrusionOk="0">
                  <a:moveTo>
                    <a:pt x="1" y="0"/>
                  </a:moveTo>
                  <a:lnTo>
                    <a:pt x="1" y="0"/>
                  </a:lnTo>
                  <a:cubicBezTo>
                    <a:pt x="175" y="84"/>
                    <a:pt x="350" y="149"/>
                    <a:pt x="505" y="194"/>
                  </a:cubicBezTo>
                  <a:lnTo>
                    <a:pt x="505" y="194"/>
                  </a:lnTo>
                  <a:cubicBezTo>
                    <a:pt x="350" y="149"/>
                    <a:pt x="175" y="84"/>
                    <a:pt x="1" y="0"/>
                  </a:cubicBezTo>
                  <a:close/>
                </a:path>
              </a:pathLst>
            </a:custGeom>
            <a:solidFill>
              <a:srgbClr val="F7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1"/>
            <p:cNvSpPr/>
            <p:nvPr/>
          </p:nvSpPr>
          <p:spPr>
            <a:xfrm>
              <a:off x="5241908" y="3766901"/>
              <a:ext cx="215481" cy="299537"/>
            </a:xfrm>
            <a:custGeom>
              <a:avLst/>
              <a:gdLst/>
              <a:ahLst/>
              <a:cxnLst/>
              <a:rect l="l" t="t" r="r" b="b"/>
              <a:pathLst>
                <a:path w="1674" h="2327" extrusionOk="0">
                  <a:moveTo>
                    <a:pt x="898" y="0"/>
                  </a:moveTo>
                  <a:cubicBezTo>
                    <a:pt x="898" y="0"/>
                    <a:pt x="602" y="433"/>
                    <a:pt x="1" y="615"/>
                  </a:cubicBezTo>
                  <a:lnTo>
                    <a:pt x="343" y="2327"/>
                  </a:lnTo>
                  <a:cubicBezTo>
                    <a:pt x="1054" y="1965"/>
                    <a:pt x="1190" y="1390"/>
                    <a:pt x="1190" y="1390"/>
                  </a:cubicBezTo>
                  <a:lnTo>
                    <a:pt x="1674" y="2082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1"/>
            <p:cNvSpPr/>
            <p:nvPr/>
          </p:nvSpPr>
          <p:spPr>
            <a:xfrm>
              <a:off x="5305239" y="3761495"/>
              <a:ext cx="161418" cy="279971"/>
            </a:xfrm>
            <a:custGeom>
              <a:avLst/>
              <a:gdLst/>
              <a:ahLst/>
              <a:cxnLst/>
              <a:rect l="l" t="t" r="r" b="b"/>
              <a:pathLst>
                <a:path w="1254" h="2175" extrusionOk="0">
                  <a:moveTo>
                    <a:pt x="470" y="0"/>
                  </a:moveTo>
                  <a:cubicBezTo>
                    <a:pt x="409" y="0"/>
                    <a:pt x="50" y="189"/>
                    <a:pt x="27" y="236"/>
                  </a:cubicBezTo>
                  <a:cubicBezTo>
                    <a:pt x="0" y="287"/>
                    <a:pt x="355" y="1044"/>
                    <a:pt x="355" y="1044"/>
                  </a:cubicBezTo>
                  <a:cubicBezTo>
                    <a:pt x="355" y="1044"/>
                    <a:pt x="123" y="1095"/>
                    <a:pt x="58" y="1277"/>
                  </a:cubicBezTo>
                  <a:cubicBezTo>
                    <a:pt x="0" y="1458"/>
                    <a:pt x="251" y="1658"/>
                    <a:pt x="355" y="1691"/>
                  </a:cubicBezTo>
                  <a:cubicBezTo>
                    <a:pt x="361" y="1692"/>
                    <a:pt x="366" y="1693"/>
                    <a:pt x="371" y="1693"/>
                  </a:cubicBezTo>
                  <a:cubicBezTo>
                    <a:pt x="470" y="1693"/>
                    <a:pt x="510" y="1426"/>
                    <a:pt x="510" y="1426"/>
                  </a:cubicBezTo>
                  <a:cubicBezTo>
                    <a:pt x="561" y="1612"/>
                    <a:pt x="1131" y="2175"/>
                    <a:pt x="1195" y="2175"/>
                  </a:cubicBezTo>
                  <a:cubicBezTo>
                    <a:pt x="1195" y="2175"/>
                    <a:pt x="1196" y="2175"/>
                    <a:pt x="1196" y="2175"/>
                  </a:cubicBezTo>
                  <a:cubicBezTo>
                    <a:pt x="1253" y="2169"/>
                    <a:pt x="478" y="4"/>
                    <a:pt x="478" y="4"/>
                  </a:cubicBezTo>
                  <a:cubicBezTo>
                    <a:pt x="477" y="1"/>
                    <a:pt x="474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1"/>
            <p:cNvSpPr/>
            <p:nvPr/>
          </p:nvSpPr>
          <p:spPr>
            <a:xfrm>
              <a:off x="4135806" y="3702798"/>
              <a:ext cx="937357" cy="504978"/>
            </a:xfrm>
            <a:custGeom>
              <a:avLst/>
              <a:gdLst/>
              <a:ahLst/>
              <a:cxnLst/>
              <a:rect l="l" t="t" r="r" b="b"/>
              <a:pathLst>
                <a:path w="7282" h="3923" extrusionOk="0">
                  <a:moveTo>
                    <a:pt x="5906" y="1"/>
                  </a:moveTo>
                  <a:lnTo>
                    <a:pt x="1854" y="395"/>
                  </a:lnTo>
                  <a:cubicBezTo>
                    <a:pt x="1854" y="395"/>
                    <a:pt x="90" y="1590"/>
                    <a:pt x="0" y="1784"/>
                  </a:cubicBezTo>
                  <a:lnTo>
                    <a:pt x="213" y="2147"/>
                  </a:lnTo>
                  <a:cubicBezTo>
                    <a:pt x="213" y="2147"/>
                    <a:pt x="299" y="2021"/>
                    <a:pt x="330" y="2021"/>
                  </a:cubicBezTo>
                  <a:cubicBezTo>
                    <a:pt x="332" y="2021"/>
                    <a:pt x="334" y="2022"/>
                    <a:pt x="335" y="2023"/>
                  </a:cubicBezTo>
                  <a:cubicBezTo>
                    <a:pt x="368" y="2043"/>
                    <a:pt x="1370" y="3561"/>
                    <a:pt x="1370" y="3561"/>
                  </a:cubicBezTo>
                  <a:lnTo>
                    <a:pt x="1156" y="3761"/>
                  </a:lnTo>
                  <a:cubicBezTo>
                    <a:pt x="1156" y="3761"/>
                    <a:pt x="1349" y="3923"/>
                    <a:pt x="1452" y="3923"/>
                  </a:cubicBezTo>
                  <a:cubicBezTo>
                    <a:pt x="1471" y="3923"/>
                    <a:pt x="1487" y="3917"/>
                    <a:pt x="1498" y="3904"/>
                  </a:cubicBezTo>
                  <a:cubicBezTo>
                    <a:pt x="1576" y="3814"/>
                    <a:pt x="3767" y="1506"/>
                    <a:pt x="3767" y="1506"/>
                  </a:cubicBezTo>
                  <a:cubicBezTo>
                    <a:pt x="3767" y="1506"/>
                    <a:pt x="5643" y="2968"/>
                    <a:pt x="6362" y="2968"/>
                  </a:cubicBezTo>
                  <a:cubicBezTo>
                    <a:pt x="6372" y="2968"/>
                    <a:pt x="6381" y="2968"/>
                    <a:pt x="6390" y="2967"/>
                  </a:cubicBezTo>
                  <a:lnTo>
                    <a:pt x="7282" y="945"/>
                  </a:lnTo>
                  <a:cubicBezTo>
                    <a:pt x="7282" y="945"/>
                    <a:pt x="6190" y="498"/>
                    <a:pt x="6132" y="382"/>
                  </a:cubicBezTo>
                  <a:cubicBezTo>
                    <a:pt x="6073" y="272"/>
                    <a:pt x="5906" y="1"/>
                    <a:pt x="59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1"/>
            <p:cNvSpPr/>
            <p:nvPr/>
          </p:nvSpPr>
          <p:spPr>
            <a:xfrm>
              <a:off x="3526954" y="2674699"/>
              <a:ext cx="923326" cy="689180"/>
            </a:xfrm>
            <a:custGeom>
              <a:avLst/>
              <a:gdLst/>
              <a:ahLst/>
              <a:cxnLst/>
              <a:rect l="l" t="t" r="r" b="b"/>
              <a:pathLst>
                <a:path w="7173" h="5354" extrusionOk="0">
                  <a:moveTo>
                    <a:pt x="821" y="1"/>
                  </a:moveTo>
                  <a:lnTo>
                    <a:pt x="0" y="738"/>
                  </a:lnTo>
                  <a:cubicBezTo>
                    <a:pt x="0" y="738"/>
                    <a:pt x="1997" y="5353"/>
                    <a:pt x="5948" y="5353"/>
                  </a:cubicBezTo>
                  <a:cubicBezTo>
                    <a:pt x="6337" y="5353"/>
                    <a:pt x="6746" y="5309"/>
                    <a:pt x="7173" y="5210"/>
                  </a:cubicBezTo>
                  <a:lnTo>
                    <a:pt x="6571" y="3078"/>
                  </a:lnTo>
                  <a:cubicBezTo>
                    <a:pt x="6571" y="3078"/>
                    <a:pt x="6388" y="3278"/>
                    <a:pt x="5912" y="3278"/>
                  </a:cubicBezTo>
                  <a:cubicBezTo>
                    <a:pt x="5141" y="3278"/>
                    <a:pt x="3601" y="2753"/>
                    <a:pt x="821" y="1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1"/>
            <p:cNvSpPr/>
            <p:nvPr/>
          </p:nvSpPr>
          <p:spPr>
            <a:xfrm>
              <a:off x="3577670" y="2763002"/>
              <a:ext cx="163992" cy="124861"/>
            </a:xfrm>
            <a:custGeom>
              <a:avLst/>
              <a:gdLst/>
              <a:ahLst/>
              <a:cxnLst/>
              <a:rect l="l" t="t" r="r" b="b"/>
              <a:pathLst>
                <a:path w="1274" h="970" extrusionOk="0">
                  <a:moveTo>
                    <a:pt x="1137" y="0"/>
                  </a:moveTo>
                  <a:lnTo>
                    <a:pt x="1137" y="0"/>
                  </a:lnTo>
                  <a:cubicBezTo>
                    <a:pt x="1145" y="7"/>
                    <a:pt x="1152" y="14"/>
                    <a:pt x="1160" y="20"/>
                  </a:cubicBezTo>
                  <a:lnTo>
                    <a:pt x="1160" y="20"/>
                  </a:lnTo>
                  <a:cubicBezTo>
                    <a:pt x="1154" y="11"/>
                    <a:pt x="1147" y="5"/>
                    <a:pt x="1137" y="0"/>
                  </a:cubicBezTo>
                  <a:close/>
                  <a:moveTo>
                    <a:pt x="1160" y="20"/>
                  </a:moveTo>
                  <a:cubicBezTo>
                    <a:pt x="1161" y="22"/>
                    <a:pt x="1162" y="24"/>
                    <a:pt x="1163" y="27"/>
                  </a:cubicBezTo>
                  <a:lnTo>
                    <a:pt x="1168" y="27"/>
                  </a:lnTo>
                  <a:cubicBezTo>
                    <a:pt x="1165" y="25"/>
                    <a:pt x="1163" y="22"/>
                    <a:pt x="1160" y="20"/>
                  </a:cubicBezTo>
                  <a:close/>
                  <a:moveTo>
                    <a:pt x="1168" y="27"/>
                  </a:moveTo>
                  <a:cubicBezTo>
                    <a:pt x="1202" y="57"/>
                    <a:pt x="1237" y="88"/>
                    <a:pt x="1273" y="123"/>
                  </a:cubicBezTo>
                  <a:cubicBezTo>
                    <a:pt x="1241" y="90"/>
                    <a:pt x="1202" y="58"/>
                    <a:pt x="1170" y="27"/>
                  </a:cubicBezTo>
                  <a:close/>
                  <a:moveTo>
                    <a:pt x="0" y="815"/>
                  </a:moveTo>
                  <a:cubicBezTo>
                    <a:pt x="19" y="847"/>
                    <a:pt x="39" y="880"/>
                    <a:pt x="58" y="911"/>
                  </a:cubicBezTo>
                  <a:cubicBezTo>
                    <a:pt x="59" y="912"/>
                    <a:pt x="60" y="914"/>
                    <a:pt x="61" y="916"/>
                  </a:cubicBezTo>
                  <a:lnTo>
                    <a:pt x="61" y="916"/>
                  </a:lnTo>
                  <a:cubicBezTo>
                    <a:pt x="42" y="882"/>
                    <a:pt x="21" y="848"/>
                    <a:pt x="0" y="815"/>
                  </a:cubicBezTo>
                  <a:close/>
                  <a:moveTo>
                    <a:pt x="61" y="916"/>
                  </a:moveTo>
                  <a:cubicBezTo>
                    <a:pt x="71" y="934"/>
                    <a:pt x="81" y="952"/>
                    <a:pt x="90" y="970"/>
                  </a:cubicBezTo>
                  <a:cubicBezTo>
                    <a:pt x="85" y="951"/>
                    <a:pt x="74" y="934"/>
                    <a:pt x="61" y="916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1"/>
            <p:cNvSpPr/>
            <p:nvPr/>
          </p:nvSpPr>
          <p:spPr>
            <a:xfrm>
              <a:off x="3577670" y="2763002"/>
              <a:ext cx="149833" cy="117266"/>
            </a:xfrm>
            <a:custGeom>
              <a:avLst/>
              <a:gdLst/>
              <a:ahLst/>
              <a:cxnLst/>
              <a:rect l="l" t="t" r="r" b="b"/>
              <a:pathLst>
                <a:path w="1164" h="911" extrusionOk="0">
                  <a:moveTo>
                    <a:pt x="1137" y="0"/>
                  </a:moveTo>
                  <a:lnTo>
                    <a:pt x="0" y="815"/>
                  </a:lnTo>
                  <a:cubicBezTo>
                    <a:pt x="19" y="847"/>
                    <a:pt x="39" y="880"/>
                    <a:pt x="58" y="911"/>
                  </a:cubicBezTo>
                  <a:lnTo>
                    <a:pt x="1163" y="27"/>
                  </a:lnTo>
                  <a:cubicBezTo>
                    <a:pt x="1157" y="13"/>
                    <a:pt x="1149" y="7"/>
                    <a:pt x="1137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1"/>
            <p:cNvSpPr/>
            <p:nvPr/>
          </p:nvSpPr>
          <p:spPr>
            <a:xfrm>
              <a:off x="3589255" y="2887733"/>
              <a:ext cx="901" cy="129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6" y="1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1"/>
            <p:cNvSpPr/>
            <p:nvPr/>
          </p:nvSpPr>
          <p:spPr>
            <a:xfrm>
              <a:off x="3585007" y="2766349"/>
              <a:ext cx="557497" cy="523128"/>
            </a:xfrm>
            <a:custGeom>
              <a:avLst/>
              <a:gdLst/>
              <a:ahLst/>
              <a:cxnLst/>
              <a:rect l="l" t="t" r="r" b="b"/>
              <a:pathLst>
                <a:path w="4331" h="4064" extrusionOk="0">
                  <a:moveTo>
                    <a:pt x="1113" y="1"/>
                  </a:moveTo>
                  <a:lnTo>
                    <a:pt x="1" y="885"/>
                  </a:lnTo>
                  <a:cubicBezTo>
                    <a:pt x="557" y="1815"/>
                    <a:pt x="1610" y="3270"/>
                    <a:pt x="3167" y="4064"/>
                  </a:cubicBezTo>
                  <a:lnTo>
                    <a:pt x="4331" y="2294"/>
                  </a:lnTo>
                  <a:cubicBezTo>
                    <a:pt x="3568" y="1970"/>
                    <a:pt x="2521" y="1299"/>
                    <a:pt x="1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1"/>
            <p:cNvSpPr/>
            <p:nvPr/>
          </p:nvSpPr>
          <p:spPr>
            <a:xfrm>
              <a:off x="3992668" y="2978353"/>
              <a:ext cx="39003" cy="24972"/>
            </a:xfrm>
            <a:custGeom>
              <a:avLst/>
              <a:gdLst/>
              <a:ahLst/>
              <a:cxnLst/>
              <a:rect l="l" t="t" r="r" b="b"/>
              <a:pathLst>
                <a:path w="303" h="194" extrusionOk="0">
                  <a:moveTo>
                    <a:pt x="0" y="1"/>
                  </a:moveTo>
                  <a:lnTo>
                    <a:pt x="0" y="7"/>
                  </a:lnTo>
                  <a:cubicBezTo>
                    <a:pt x="104" y="72"/>
                    <a:pt x="205" y="136"/>
                    <a:pt x="302" y="193"/>
                  </a:cubicBezTo>
                  <a:lnTo>
                    <a:pt x="302" y="193"/>
                  </a:lnTo>
                  <a:cubicBezTo>
                    <a:pt x="205" y="136"/>
                    <a:pt x="104" y="72"/>
                    <a:pt x="0" y="1"/>
                  </a:cubicBezTo>
                  <a:close/>
                </a:path>
              </a:pathLst>
            </a:custGeom>
            <a:solidFill>
              <a:srgbClr val="AD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1"/>
            <p:cNvSpPr/>
            <p:nvPr/>
          </p:nvSpPr>
          <p:spPr>
            <a:xfrm>
              <a:off x="3938605" y="2979125"/>
              <a:ext cx="93324" cy="301468"/>
            </a:xfrm>
            <a:custGeom>
              <a:avLst/>
              <a:gdLst/>
              <a:ahLst/>
              <a:cxnLst/>
              <a:rect l="l" t="t" r="r" b="b"/>
              <a:pathLst>
                <a:path w="725" h="2342" extrusionOk="0">
                  <a:moveTo>
                    <a:pt x="420" y="1"/>
                  </a:moveTo>
                  <a:lnTo>
                    <a:pt x="0" y="2172"/>
                  </a:lnTo>
                  <a:cubicBezTo>
                    <a:pt x="90" y="2231"/>
                    <a:pt x="188" y="2288"/>
                    <a:pt x="284" y="2341"/>
                  </a:cubicBezTo>
                  <a:lnTo>
                    <a:pt x="724" y="189"/>
                  </a:lnTo>
                  <a:cubicBezTo>
                    <a:pt x="627" y="131"/>
                    <a:pt x="524" y="66"/>
                    <a:pt x="420" y="1"/>
                  </a:cubicBezTo>
                  <a:close/>
                </a:path>
              </a:pathLst>
            </a:custGeom>
            <a:solidFill>
              <a:schemeClr val="dk1">
                <a:alpha val="136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1"/>
            <p:cNvSpPr/>
            <p:nvPr/>
          </p:nvSpPr>
          <p:spPr>
            <a:xfrm>
              <a:off x="3971043" y="2976036"/>
              <a:ext cx="394406" cy="420279"/>
            </a:xfrm>
            <a:custGeom>
              <a:avLst/>
              <a:gdLst/>
              <a:ahLst/>
              <a:cxnLst/>
              <a:rect l="l" t="t" r="r" b="b"/>
              <a:pathLst>
                <a:path w="3064" h="3265" extrusionOk="0">
                  <a:moveTo>
                    <a:pt x="511" y="0"/>
                  </a:moveTo>
                  <a:lnTo>
                    <a:pt x="1" y="2520"/>
                  </a:lnTo>
                  <a:cubicBezTo>
                    <a:pt x="1" y="2520"/>
                    <a:pt x="1112" y="3264"/>
                    <a:pt x="2372" y="3264"/>
                  </a:cubicBezTo>
                  <a:cubicBezTo>
                    <a:pt x="2559" y="3264"/>
                    <a:pt x="2749" y="3248"/>
                    <a:pt x="2940" y="3210"/>
                  </a:cubicBezTo>
                  <a:lnTo>
                    <a:pt x="3064" y="645"/>
                  </a:lnTo>
                  <a:cubicBezTo>
                    <a:pt x="3064" y="645"/>
                    <a:pt x="1054" y="516"/>
                    <a:pt x="511" y="0"/>
                  </a:cubicBezTo>
                  <a:close/>
                </a:path>
              </a:pathLst>
            </a:custGeom>
            <a:solidFill>
              <a:srgbClr val="FFE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1"/>
            <p:cNvSpPr/>
            <p:nvPr/>
          </p:nvSpPr>
          <p:spPr>
            <a:xfrm>
              <a:off x="4322066" y="3054814"/>
              <a:ext cx="43379" cy="4377"/>
            </a:xfrm>
            <a:custGeom>
              <a:avLst/>
              <a:gdLst/>
              <a:ahLst/>
              <a:cxnLst/>
              <a:rect l="l" t="t" r="r" b="b"/>
              <a:pathLst>
                <a:path w="337" h="34" extrusionOk="0">
                  <a:moveTo>
                    <a:pt x="0" y="1"/>
                  </a:moveTo>
                  <a:lnTo>
                    <a:pt x="0" y="1"/>
                  </a:lnTo>
                  <a:cubicBezTo>
                    <a:pt x="200" y="27"/>
                    <a:pt x="329" y="33"/>
                    <a:pt x="337" y="33"/>
                  </a:cubicBezTo>
                  <a:cubicBezTo>
                    <a:pt x="329" y="33"/>
                    <a:pt x="200" y="27"/>
                    <a:pt x="0" y="1"/>
                  </a:cubicBezTo>
                  <a:close/>
                </a:path>
              </a:pathLst>
            </a:custGeom>
            <a:solidFill>
              <a:srgbClr val="DDD7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1"/>
            <p:cNvSpPr/>
            <p:nvPr/>
          </p:nvSpPr>
          <p:spPr>
            <a:xfrm>
              <a:off x="4228872" y="3054814"/>
              <a:ext cx="136575" cy="341243"/>
            </a:xfrm>
            <a:custGeom>
              <a:avLst/>
              <a:gdLst/>
              <a:ahLst/>
              <a:cxnLst/>
              <a:rect l="l" t="t" r="r" b="b"/>
              <a:pathLst>
                <a:path w="1061" h="2651" extrusionOk="0">
                  <a:moveTo>
                    <a:pt x="724" y="1"/>
                  </a:moveTo>
                  <a:cubicBezTo>
                    <a:pt x="175" y="543"/>
                    <a:pt x="6" y="1578"/>
                    <a:pt x="0" y="2631"/>
                  </a:cubicBezTo>
                  <a:cubicBezTo>
                    <a:pt x="84" y="2637"/>
                    <a:pt x="169" y="2645"/>
                    <a:pt x="259" y="2651"/>
                  </a:cubicBezTo>
                  <a:cubicBezTo>
                    <a:pt x="265" y="1578"/>
                    <a:pt x="447" y="519"/>
                    <a:pt x="1061" y="33"/>
                  </a:cubicBezTo>
                  <a:cubicBezTo>
                    <a:pt x="1053" y="33"/>
                    <a:pt x="924" y="27"/>
                    <a:pt x="724" y="1"/>
                  </a:cubicBezTo>
                  <a:close/>
                </a:path>
              </a:pathLst>
            </a:custGeom>
            <a:solidFill>
              <a:schemeClr val="dk1">
                <a:alpha val="136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1"/>
            <p:cNvSpPr/>
            <p:nvPr/>
          </p:nvSpPr>
          <p:spPr>
            <a:xfrm>
              <a:off x="3428740" y="2585624"/>
              <a:ext cx="306874" cy="267099"/>
            </a:xfrm>
            <a:custGeom>
              <a:avLst/>
              <a:gdLst/>
              <a:ahLst/>
              <a:cxnLst/>
              <a:rect l="l" t="t" r="r" b="b"/>
              <a:pathLst>
                <a:path w="2384" h="2075" extrusionOk="0">
                  <a:moveTo>
                    <a:pt x="1382" y="0"/>
                  </a:moveTo>
                  <a:cubicBezTo>
                    <a:pt x="1215" y="0"/>
                    <a:pt x="1045" y="51"/>
                    <a:pt x="898" y="156"/>
                  </a:cubicBezTo>
                  <a:lnTo>
                    <a:pt x="445" y="493"/>
                  </a:lnTo>
                  <a:cubicBezTo>
                    <a:pt x="84" y="758"/>
                    <a:pt x="0" y="1274"/>
                    <a:pt x="272" y="1637"/>
                  </a:cubicBezTo>
                  <a:lnTo>
                    <a:pt x="349" y="1740"/>
                  </a:lnTo>
                  <a:cubicBezTo>
                    <a:pt x="509" y="1958"/>
                    <a:pt x="756" y="2075"/>
                    <a:pt x="1007" y="2075"/>
                  </a:cubicBezTo>
                  <a:cubicBezTo>
                    <a:pt x="1174" y="2075"/>
                    <a:pt x="1342" y="2023"/>
                    <a:pt x="1486" y="1915"/>
                  </a:cubicBezTo>
                  <a:lnTo>
                    <a:pt x="1945" y="1585"/>
                  </a:lnTo>
                  <a:cubicBezTo>
                    <a:pt x="2306" y="1313"/>
                    <a:pt x="2384" y="803"/>
                    <a:pt x="2120" y="442"/>
                  </a:cubicBezTo>
                  <a:lnTo>
                    <a:pt x="2043" y="338"/>
                  </a:lnTo>
                  <a:cubicBezTo>
                    <a:pt x="1883" y="117"/>
                    <a:pt x="1635" y="0"/>
                    <a:pt x="1382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1"/>
            <p:cNvSpPr/>
            <p:nvPr/>
          </p:nvSpPr>
          <p:spPr>
            <a:xfrm>
              <a:off x="3416125" y="2577900"/>
              <a:ext cx="268901" cy="221403"/>
            </a:xfrm>
            <a:custGeom>
              <a:avLst/>
              <a:gdLst/>
              <a:ahLst/>
              <a:cxnLst/>
              <a:rect l="l" t="t" r="r" b="b"/>
              <a:pathLst>
                <a:path w="2089" h="1720" extrusionOk="0">
                  <a:moveTo>
                    <a:pt x="1260" y="0"/>
                  </a:moveTo>
                  <a:cubicBezTo>
                    <a:pt x="1111" y="0"/>
                    <a:pt x="960" y="46"/>
                    <a:pt x="829" y="139"/>
                  </a:cubicBezTo>
                  <a:lnTo>
                    <a:pt x="396" y="463"/>
                  </a:lnTo>
                  <a:cubicBezTo>
                    <a:pt x="72" y="702"/>
                    <a:pt x="1" y="1161"/>
                    <a:pt x="241" y="1483"/>
                  </a:cubicBezTo>
                  <a:cubicBezTo>
                    <a:pt x="360" y="1648"/>
                    <a:pt x="497" y="1719"/>
                    <a:pt x="645" y="1719"/>
                  </a:cubicBezTo>
                  <a:cubicBezTo>
                    <a:pt x="793" y="1719"/>
                    <a:pt x="951" y="1648"/>
                    <a:pt x="1113" y="1528"/>
                  </a:cubicBezTo>
                  <a:lnTo>
                    <a:pt x="1545" y="1206"/>
                  </a:lnTo>
                  <a:cubicBezTo>
                    <a:pt x="1869" y="967"/>
                    <a:pt x="2088" y="624"/>
                    <a:pt x="1849" y="302"/>
                  </a:cubicBezTo>
                  <a:cubicBezTo>
                    <a:pt x="1706" y="103"/>
                    <a:pt x="1485" y="0"/>
                    <a:pt x="1260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1"/>
            <p:cNvSpPr/>
            <p:nvPr/>
          </p:nvSpPr>
          <p:spPr>
            <a:xfrm>
              <a:off x="3653358" y="2615616"/>
              <a:ext cx="1673" cy="1931"/>
            </a:xfrm>
            <a:custGeom>
              <a:avLst/>
              <a:gdLst/>
              <a:ahLst/>
              <a:cxnLst/>
              <a:rect l="l" t="t" r="r" b="b"/>
              <a:pathLst>
                <a:path w="13" h="15" extrusionOk="0">
                  <a:moveTo>
                    <a:pt x="12" y="15"/>
                  </a:moveTo>
                  <a:lnTo>
                    <a:pt x="12" y="15"/>
                  </a:lnTo>
                  <a:lnTo>
                    <a:pt x="12" y="15"/>
                  </a:lnTo>
                  <a:close/>
                  <a:moveTo>
                    <a:pt x="12" y="9"/>
                  </a:moveTo>
                  <a:lnTo>
                    <a:pt x="12" y="15"/>
                  </a:lnTo>
                  <a:lnTo>
                    <a:pt x="12" y="9"/>
                  </a:lnTo>
                  <a:close/>
                  <a:moveTo>
                    <a:pt x="6" y="1"/>
                  </a:moveTo>
                  <a:lnTo>
                    <a:pt x="6" y="9"/>
                  </a:lnTo>
                  <a:lnTo>
                    <a:pt x="12" y="9"/>
                  </a:lnTo>
                  <a:lnTo>
                    <a:pt x="6" y="9"/>
                  </a:lnTo>
                  <a:lnTo>
                    <a:pt x="6" y="1"/>
                  </a:lnTo>
                  <a:close/>
                  <a:moveTo>
                    <a:pt x="0" y="1"/>
                  </a:moveTo>
                  <a:lnTo>
                    <a:pt x="6" y="1"/>
                  </a:ln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1"/>
            <p:cNvSpPr/>
            <p:nvPr/>
          </p:nvSpPr>
          <p:spPr>
            <a:xfrm>
              <a:off x="3575096" y="2568375"/>
              <a:ext cx="126663" cy="97185"/>
            </a:xfrm>
            <a:custGeom>
              <a:avLst/>
              <a:gdLst/>
              <a:ahLst/>
              <a:cxnLst/>
              <a:rect l="l" t="t" r="r" b="b"/>
              <a:pathLst>
                <a:path w="984" h="755" extrusionOk="0">
                  <a:moveTo>
                    <a:pt x="672" y="1"/>
                  </a:moveTo>
                  <a:cubicBezTo>
                    <a:pt x="624" y="1"/>
                    <a:pt x="576" y="13"/>
                    <a:pt x="530" y="39"/>
                  </a:cubicBezTo>
                  <a:lnTo>
                    <a:pt x="175" y="239"/>
                  </a:lnTo>
                  <a:cubicBezTo>
                    <a:pt x="45" y="317"/>
                    <a:pt x="0" y="484"/>
                    <a:pt x="78" y="621"/>
                  </a:cubicBezTo>
                  <a:cubicBezTo>
                    <a:pt x="129" y="706"/>
                    <a:pt x="221" y="755"/>
                    <a:pt x="315" y="755"/>
                  </a:cubicBezTo>
                  <a:cubicBezTo>
                    <a:pt x="362" y="755"/>
                    <a:pt x="410" y="743"/>
                    <a:pt x="453" y="717"/>
                  </a:cubicBezTo>
                  <a:lnTo>
                    <a:pt x="808" y="511"/>
                  </a:lnTo>
                  <a:cubicBezTo>
                    <a:pt x="937" y="439"/>
                    <a:pt x="983" y="272"/>
                    <a:pt x="912" y="135"/>
                  </a:cubicBezTo>
                  <a:cubicBezTo>
                    <a:pt x="860" y="50"/>
                    <a:pt x="768" y="1"/>
                    <a:pt x="672" y="1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1"/>
            <p:cNvSpPr/>
            <p:nvPr/>
          </p:nvSpPr>
          <p:spPr>
            <a:xfrm>
              <a:off x="4174680" y="2995602"/>
              <a:ext cx="767958" cy="793960"/>
            </a:xfrm>
            <a:custGeom>
              <a:avLst/>
              <a:gdLst/>
              <a:ahLst/>
              <a:cxnLst/>
              <a:rect l="l" t="t" r="r" b="b"/>
              <a:pathLst>
                <a:path w="5966" h="6168" extrusionOk="0">
                  <a:moveTo>
                    <a:pt x="3133" y="1"/>
                  </a:moveTo>
                  <a:cubicBezTo>
                    <a:pt x="2564" y="1"/>
                    <a:pt x="1892" y="168"/>
                    <a:pt x="1482" y="493"/>
                  </a:cubicBezTo>
                  <a:cubicBezTo>
                    <a:pt x="1" y="1663"/>
                    <a:pt x="1029" y="6168"/>
                    <a:pt x="1029" y="6168"/>
                  </a:cubicBezTo>
                  <a:lnTo>
                    <a:pt x="5965" y="5470"/>
                  </a:lnTo>
                  <a:cubicBezTo>
                    <a:pt x="5965" y="5470"/>
                    <a:pt x="4886" y="965"/>
                    <a:pt x="4027" y="228"/>
                  </a:cubicBezTo>
                  <a:cubicBezTo>
                    <a:pt x="3848" y="76"/>
                    <a:pt x="3514" y="1"/>
                    <a:pt x="3133" y="1"/>
                  </a:cubicBezTo>
                  <a:close/>
                </a:path>
              </a:pathLst>
            </a:custGeom>
            <a:solidFill>
              <a:srgbClr val="FFE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1"/>
            <p:cNvSpPr/>
            <p:nvPr/>
          </p:nvSpPr>
          <p:spPr>
            <a:xfrm>
              <a:off x="4291815" y="3246229"/>
              <a:ext cx="178796" cy="187291"/>
            </a:xfrm>
            <a:custGeom>
              <a:avLst/>
              <a:gdLst/>
              <a:ahLst/>
              <a:cxnLst/>
              <a:rect l="l" t="t" r="r" b="b"/>
              <a:pathLst>
                <a:path w="1389" h="1455" extrusionOk="0">
                  <a:moveTo>
                    <a:pt x="1349" y="1"/>
                  </a:moveTo>
                  <a:cubicBezTo>
                    <a:pt x="1349" y="1"/>
                    <a:pt x="1051" y="106"/>
                    <a:pt x="685" y="106"/>
                  </a:cubicBezTo>
                  <a:cubicBezTo>
                    <a:pt x="507" y="106"/>
                    <a:pt x="313" y="81"/>
                    <a:pt x="129" y="7"/>
                  </a:cubicBezTo>
                  <a:cubicBezTo>
                    <a:pt x="129" y="7"/>
                    <a:pt x="0" y="931"/>
                    <a:pt x="70" y="983"/>
                  </a:cubicBezTo>
                  <a:cubicBezTo>
                    <a:pt x="135" y="1028"/>
                    <a:pt x="582" y="1454"/>
                    <a:pt x="582" y="1454"/>
                  </a:cubicBezTo>
                  <a:cubicBezTo>
                    <a:pt x="582" y="1454"/>
                    <a:pt x="1304" y="1099"/>
                    <a:pt x="1349" y="1042"/>
                  </a:cubicBezTo>
                  <a:cubicBezTo>
                    <a:pt x="1388" y="989"/>
                    <a:pt x="1349" y="1"/>
                    <a:pt x="1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1"/>
            <p:cNvSpPr/>
            <p:nvPr/>
          </p:nvSpPr>
          <p:spPr>
            <a:xfrm>
              <a:off x="4619927" y="3052497"/>
              <a:ext cx="226294" cy="304557"/>
            </a:xfrm>
            <a:custGeom>
              <a:avLst/>
              <a:gdLst/>
              <a:ahLst/>
              <a:cxnLst/>
              <a:rect l="l" t="t" r="r" b="b"/>
              <a:pathLst>
                <a:path w="1758" h="2366" extrusionOk="0">
                  <a:moveTo>
                    <a:pt x="755" y="0"/>
                  </a:moveTo>
                  <a:cubicBezTo>
                    <a:pt x="0" y="368"/>
                    <a:pt x="147" y="1176"/>
                    <a:pt x="147" y="1176"/>
                  </a:cubicBezTo>
                  <a:cubicBezTo>
                    <a:pt x="147" y="1176"/>
                    <a:pt x="129" y="2184"/>
                    <a:pt x="1078" y="2281"/>
                  </a:cubicBezTo>
                  <a:cubicBezTo>
                    <a:pt x="1259" y="2300"/>
                    <a:pt x="1498" y="2326"/>
                    <a:pt x="1757" y="2365"/>
                  </a:cubicBezTo>
                  <a:cubicBezTo>
                    <a:pt x="1692" y="2159"/>
                    <a:pt x="1621" y="1951"/>
                    <a:pt x="1551" y="1751"/>
                  </a:cubicBezTo>
                  <a:cubicBezTo>
                    <a:pt x="1518" y="1757"/>
                    <a:pt x="1486" y="1757"/>
                    <a:pt x="1447" y="1757"/>
                  </a:cubicBezTo>
                  <a:cubicBezTo>
                    <a:pt x="1066" y="1757"/>
                    <a:pt x="723" y="1486"/>
                    <a:pt x="651" y="1092"/>
                  </a:cubicBezTo>
                  <a:cubicBezTo>
                    <a:pt x="594" y="788"/>
                    <a:pt x="717" y="492"/>
                    <a:pt x="949" y="316"/>
                  </a:cubicBezTo>
                  <a:cubicBezTo>
                    <a:pt x="884" y="194"/>
                    <a:pt x="821" y="90"/>
                    <a:pt x="755" y="0"/>
                  </a:cubicBezTo>
                  <a:close/>
                </a:path>
              </a:pathLst>
            </a:custGeom>
            <a:solidFill>
              <a:schemeClr val="dk1">
                <a:alpha val="136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1"/>
            <p:cNvSpPr/>
            <p:nvPr/>
          </p:nvSpPr>
          <p:spPr>
            <a:xfrm>
              <a:off x="4446024" y="2960074"/>
              <a:ext cx="104137" cy="101691"/>
            </a:xfrm>
            <a:custGeom>
              <a:avLst/>
              <a:gdLst/>
              <a:ahLst/>
              <a:cxnLst/>
              <a:rect l="l" t="t" r="r" b="b"/>
              <a:pathLst>
                <a:path w="809" h="790" extrusionOk="0">
                  <a:moveTo>
                    <a:pt x="639" y="0"/>
                  </a:moveTo>
                  <a:lnTo>
                    <a:pt x="0" y="85"/>
                  </a:lnTo>
                  <a:lnTo>
                    <a:pt x="72" y="789"/>
                  </a:lnTo>
                  <a:lnTo>
                    <a:pt x="808" y="757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DC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1"/>
            <p:cNvSpPr/>
            <p:nvPr/>
          </p:nvSpPr>
          <p:spPr>
            <a:xfrm>
              <a:off x="4449242" y="3005899"/>
              <a:ext cx="100918" cy="55866"/>
            </a:xfrm>
            <a:custGeom>
              <a:avLst/>
              <a:gdLst/>
              <a:ahLst/>
              <a:cxnLst/>
              <a:rect l="l" t="t" r="r" b="b"/>
              <a:pathLst>
                <a:path w="784" h="434" extrusionOk="0">
                  <a:moveTo>
                    <a:pt x="0" y="1"/>
                  </a:moveTo>
                  <a:lnTo>
                    <a:pt x="47" y="433"/>
                  </a:lnTo>
                  <a:lnTo>
                    <a:pt x="783" y="401"/>
                  </a:lnTo>
                  <a:lnTo>
                    <a:pt x="698" y="19"/>
                  </a:lnTo>
                  <a:cubicBezTo>
                    <a:pt x="621" y="26"/>
                    <a:pt x="543" y="26"/>
                    <a:pt x="465" y="26"/>
                  </a:cubicBezTo>
                  <a:cubicBezTo>
                    <a:pt x="310" y="26"/>
                    <a:pt x="155" y="19"/>
                    <a:pt x="0" y="1"/>
                  </a:cubicBez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1"/>
            <p:cNvSpPr/>
            <p:nvPr/>
          </p:nvSpPr>
          <p:spPr>
            <a:xfrm>
              <a:off x="3738186" y="2251334"/>
              <a:ext cx="365958" cy="361195"/>
            </a:xfrm>
            <a:custGeom>
              <a:avLst/>
              <a:gdLst/>
              <a:ahLst/>
              <a:cxnLst/>
              <a:rect l="l" t="t" r="r" b="b"/>
              <a:pathLst>
                <a:path w="2843" h="2806" extrusionOk="0">
                  <a:moveTo>
                    <a:pt x="1459" y="1"/>
                  </a:moveTo>
                  <a:cubicBezTo>
                    <a:pt x="851" y="1"/>
                    <a:pt x="292" y="472"/>
                    <a:pt x="155" y="1145"/>
                  </a:cubicBezTo>
                  <a:cubicBezTo>
                    <a:pt x="0" y="1900"/>
                    <a:pt x="433" y="2637"/>
                    <a:pt x="1131" y="2780"/>
                  </a:cubicBezTo>
                  <a:cubicBezTo>
                    <a:pt x="1213" y="2797"/>
                    <a:pt x="1296" y="2806"/>
                    <a:pt x="1377" y="2806"/>
                  </a:cubicBezTo>
                  <a:cubicBezTo>
                    <a:pt x="1986" y="2806"/>
                    <a:pt x="2545" y="2335"/>
                    <a:pt x="2682" y="1668"/>
                  </a:cubicBezTo>
                  <a:cubicBezTo>
                    <a:pt x="2843" y="906"/>
                    <a:pt x="2404" y="170"/>
                    <a:pt x="1706" y="27"/>
                  </a:cubicBezTo>
                  <a:cubicBezTo>
                    <a:pt x="1624" y="9"/>
                    <a:pt x="1541" y="1"/>
                    <a:pt x="1459" y="1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1"/>
            <p:cNvSpPr/>
            <p:nvPr/>
          </p:nvSpPr>
          <p:spPr>
            <a:xfrm>
              <a:off x="3787229" y="2321229"/>
              <a:ext cx="107355" cy="208917"/>
            </a:xfrm>
            <a:custGeom>
              <a:avLst/>
              <a:gdLst/>
              <a:ahLst/>
              <a:cxnLst/>
              <a:rect l="l" t="t" r="r" b="b"/>
              <a:pathLst>
                <a:path w="834" h="1623" extrusionOk="0">
                  <a:moveTo>
                    <a:pt x="756" y="0"/>
                  </a:moveTo>
                  <a:cubicBezTo>
                    <a:pt x="440" y="53"/>
                    <a:pt x="162" y="311"/>
                    <a:pt x="91" y="667"/>
                  </a:cubicBezTo>
                  <a:cubicBezTo>
                    <a:pt x="1" y="1100"/>
                    <a:pt x="233" y="1512"/>
                    <a:pt x="615" y="1623"/>
                  </a:cubicBezTo>
                  <a:cubicBezTo>
                    <a:pt x="615" y="1384"/>
                    <a:pt x="640" y="1145"/>
                    <a:pt x="685" y="900"/>
                  </a:cubicBezTo>
                  <a:lnTo>
                    <a:pt x="801" y="343"/>
                  </a:lnTo>
                  <a:cubicBezTo>
                    <a:pt x="815" y="304"/>
                    <a:pt x="821" y="259"/>
                    <a:pt x="833" y="214"/>
                  </a:cubicBezTo>
                  <a:lnTo>
                    <a:pt x="833" y="214"/>
                  </a:lnTo>
                  <a:cubicBezTo>
                    <a:pt x="827" y="214"/>
                    <a:pt x="827" y="221"/>
                    <a:pt x="827" y="221"/>
                  </a:cubicBezTo>
                  <a:cubicBezTo>
                    <a:pt x="827" y="221"/>
                    <a:pt x="827" y="214"/>
                    <a:pt x="821" y="214"/>
                  </a:cubicBezTo>
                  <a:cubicBezTo>
                    <a:pt x="801" y="176"/>
                    <a:pt x="782" y="104"/>
                    <a:pt x="756" y="0"/>
                  </a:cubicBez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1"/>
            <p:cNvSpPr/>
            <p:nvPr/>
          </p:nvSpPr>
          <p:spPr>
            <a:xfrm>
              <a:off x="3826360" y="1969176"/>
              <a:ext cx="1166998" cy="1040335"/>
            </a:xfrm>
            <a:custGeom>
              <a:avLst/>
              <a:gdLst/>
              <a:ahLst/>
              <a:cxnLst/>
              <a:rect l="l" t="t" r="r" b="b"/>
              <a:pathLst>
                <a:path w="9066" h="8082" extrusionOk="0">
                  <a:moveTo>
                    <a:pt x="4022" y="0"/>
                  </a:moveTo>
                  <a:cubicBezTo>
                    <a:pt x="2371" y="0"/>
                    <a:pt x="844" y="1412"/>
                    <a:pt x="497" y="3078"/>
                  </a:cubicBezTo>
                  <a:lnTo>
                    <a:pt x="381" y="3635"/>
                  </a:lnTo>
                  <a:cubicBezTo>
                    <a:pt x="1" y="5496"/>
                    <a:pt x="1195" y="7318"/>
                    <a:pt x="3056" y="7698"/>
                  </a:cubicBezTo>
                  <a:lnTo>
                    <a:pt x="4498" y="8002"/>
                  </a:lnTo>
                  <a:cubicBezTo>
                    <a:pt x="4758" y="8055"/>
                    <a:pt x="5029" y="8081"/>
                    <a:pt x="5302" y="8081"/>
                  </a:cubicBezTo>
                  <a:cubicBezTo>
                    <a:pt x="6984" y="8081"/>
                    <a:pt x="8751" y="7089"/>
                    <a:pt x="8561" y="5327"/>
                  </a:cubicBezTo>
                  <a:lnTo>
                    <a:pt x="8677" y="4772"/>
                  </a:lnTo>
                  <a:cubicBezTo>
                    <a:pt x="9065" y="2917"/>
                    <a:pt x="8659" y="778"/>
                    <a:pt x="6365" y="539"/>
                  </a:cubicBezTo>
                  <a:lnTo>
                    <a:pt x="4607" y="60"/>
                  </a:lnTo>
                  <a:cubicBezTo>
                    <a:pt x="4411" y="20"/>
                    <a:pt x="4216" y="0"/>
                    <a:pt x="4022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1"/>
            <p:cNvSpPr/>
            <p:nvPr/>
          </p:nvSpPr>
          <p:spPr>
            <a:xfrm>
              <a:off x="4171462" y="2591416"/>
              <a:ext cx="395178" cy="212778"/>
            </a:xfrm>
            <a:custGeom>
              <a:avLst/>
              <a:gdLst/>
              <a:ahLst/>
              <a:cxnLst/>
              <a:rect l="l" t="t" r="r" b="b"/>
              <a:pathLst>
                <a:path w="3070" h="1653" extrusionOk="0">
                  <a:moveTo>
                    <a:pt x="913" y="1"/>
                  </a:moveTo>
                  <a:cubicBezTo>
                    <a:pt x="871" y="1"/>
                    <a:pt x="825" y="3"/>
                    <a:pt x="776" y="9"/>
                  </a:cubicBezTo>
                  <a:cubicBezTo>
                    <a:pt x="103" y="86"/>
                    <a:pt x="1" y="1423"/>
                    <a:pt x="1242" y="1617"/>
                  </a:cubicBezTo>
                  <a:cubicBezTo>
                    <a:pt x="1395" y="1641"/>
                    <a:pt x="1535" y="1652"/>
                    <a:pt x="1664" y="1652"/>
                  </a:cubicBezTo>
                  <a:cubicBezTo>
                    <a:pt x="3023" y="1652"/>
                    <a:pt x="3069" y="418"/>
                    <a:pt x="2715" y="164"/>
                  </a:cubicBezTo>
                  <a:cubicBezTo>
                    <a:pt x="2623" y="99"/>
                    <a:pt x="2537" y="74"/>
                    <a:pt x="2454" y="74"/>
                  </a:cubicBezTo>
                  <a:cubicBezTo>
                    <a:pt x="2192" y="74"/>
                    <a:pt x="1970" y="327"/>
                    <a:pt x="1764" y="370"/>
                  </a:cubicBezTo>
                  <a:cubicBezTo>
                    <a:pt x="1749" y="374"/>
                    <a:pt x="1735" y="375"/>
                    <a:pt x="1721" y="375"/>
                  </a:cubicBezTo>
                  <a:cubicBezTo>
                    <a:pt x="1504" y="375"/>
                    <a:pt x="1423" y="1"/>
                    <a:pt x="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1"/>
            <p:cNvSpPr/>
            <p:nvPr/>
          </p:nvSpPr>
          <p:spPr>
            <a:xfrm>
              <a:off x="4282935" y="2668520"/>
              <a:ext cx="262208" cy="135674"/>
            </a:xfrm>
            <a:custGeom>
              <a:avLst/>
              <a:gdLst/>
              <a:ahLst/>
              <a:cxnLst/>
              <a:rect l="l" t="t" r="r" b="b"/>
              <a:pathLst>
                <a:path w="2037" h="1054" extrusionOk="0">
                  <a:moveTo>
                    <a:pt x="1554" y="1"/>
                  </a:moveTo>
                  <a:cubicBezTo>
                    <a:pt x="1519" y="1"/>
                    <a:pt x="1483" y="2"/>
                    <a:pt x="1447" y="4"/>
                  </a:cubicBezTo>
                  <a:cubicBezTo>
                    <a:pt x="770" y="43"/>
                    <a:pt x="214" y="418"/>
                    <a:pt x="0" y="908"/>
                  </a:cubicBezTo>
                  <a:cubicBezTo>
                    <a:pt x="104" y="961"/>
                    <a:pt x="233" y="1000"/>
                    <a:pt x="376" y="1018"/>
                  </a:cubicBezTo>
                  <a:cubicBezTo>
                    <a:pt x="528" y="1042"/>
                    <a:pt x="669" y="1053"/>
                    <a:pt x="797" y="1053"/>
                  </a:cubicBezTo>
                  <a:cubicBezTo>
                    <a:pt x="1701" y="1053"/>
                    <a:pt x="2024" y="504"/>
                    <a:pt x="2037" y="63"/>
                  </a:cubicBezTo>
                  <a:cubicBezTo>
                    <a:pt x="1881" y="24"/>
                    <a:pt x="1722" y="1"/>
                    <a:pt x="1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1"/>
            <p:cNvSpPr/>
            <p:nvPr/>
          </p:nvSpPr>
          <p:spPr>
            <a:xfrm>
              <a:off x="4241358" y="2591416"/>
              <a:ext cx="289626" cy="106325"/>
            </a:xfrm>
            <a:custGeom>
              <a:avLst/>
              <a:gdLst/>
              <a:ahLst/>
              <a:cxnLst/>
              <a:rect l="l" t="t" r="r" b="b"/>
              <a:pathLst>
                <a:path w="2250" h="826" extrusionOk="0">
                  <a:moveTo>
                    <a:pt x="370" y="1"/>
                  </a:moveTo>
                  <a:cubicBezTo>
                    <a:pt x="328" y="1"/>
                    <a:pt x="282" y="3"/>
                    <a:pt x="233" y="9"/>
                  </a:cubicBezTo>
                  <a:cubicBezTo>
                    <a:pt x="142" y="21"/>
                    <a:pt x="64" y="54"/>
                    <a:pt x="1" y="99"/>
                  </a:cubicBezTo>
                  <a:cubicBezTo>
                    <a:pt x="142" y="524"/>
                    <a:pt x="599" y="825"/>
                    <a:pt x="1139" y="825"/>
                  </a:cubicBezTo>
                  <a:cubicBezTo>
                    <a:pt x="1166" y="825"/>
                    <a:pt x="1194" y="825"/>
                    <a:pt x="1221" y="823"/>
                  </a:cubicBezTo>
                  <a:cubicBezTo>
                    <a:pt x="1674" y="797"/>
                    <a:pt x="2062" y="564"/>
                    <a:pt x="2249" y="242"/>
                  </a:cubicBezTo>
                  <a:cubicBezTo>
                    <a:pt x="2223" y="215"/>
                    <a:pt x="2205" y="183"/>
                    <a:pt x="2172" y="164"/>
                  </a:cubicBezTo>
                  <a:cubicBezTo>
                    <a:pt x="2080" y="99"/>
                    <a:pt x="1994" y="74"/>
                    <a:pt x="1911" y="74"/>
                  </a:cubicBezTo>
                  <a:cubicBezTo>
                    <a:pt x="1649" y="74"/>
                    <a:pt x="1427" y="327"/>
                    <a:pt x="1221" y="370"/>
                  </a:cubicBezTo>
                  <a:cubicBezTo>
                    <a:pt x="1206" y="374"/>
                    <a:pt x="1192" y="375"/>
                    <a:pt x="1178" y="375"/>
                  </a:cubicBezTo>
                  <a:cubicBezTo>
                    <a:pt x="961" y="375"/>
                    <a:pt x="880" y="1"/>
                    <a:pt x="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1"/>
            <p:cNvSpPr/>
            <p:nvPr/>
          </p:nvSpPr>
          <p:spPr>
            <a:xfrm>
              <a:off x="4770402" y="2428841"/>
              <a:ext cx="366087" cy="361839"/>
            </a:xfrm>
            <a:custGeom>
              <a:avLst/>
              <a:gdLst/>
              <a:ahLst/>
              <a:cxnLst/>
              <a:rect l="l" t="t" r="r" b="b"/>
              <a:pathLst>
                <a:path w="2844" h="2811" extrusionOk="0">
                  <a:moveTo>
                    <a:pt x="1466" y="1"/>
                  </a:moveTo>
                  <a:cubicBezTo>
                    <a:pt x="855" y="1"/>
                    <a:pt x="293" y="468"/>
                    <a:pt x="156" y="1142"/>
                  </a:cubicBezTo>
                  <a:cubicBezTo>
                    <a:pt x="0" y="1905"/>
                    <a:pt x="433" y="2641"/>
                    <a:pt x="1131" y="2784"/>
                  </a:cubicBezTo>
                  <a:cubicBezTo>
                    <a:pt x="1214" y="2802"/>
                    <a:pt x="1296" y="2810"/>
                    <a:pt x="1378" y="2810"/>
                  </a:cubicBezTo>
                  <a:cubicBezTo>
                    <a:pt x="1986" y="2810"/>
                    <a:pt x="2545" y="2339"/>
                    <a:pt x="2682" y="1666"/>
                  </a:cubicBezTo>
                  <a:cubicBezTo>
                    <a:pt x="2843" y="903"/>
                    <a:pt x="2404" y="172"/>
                    <a:pt x="1706" y="25"/>
                  </a:cubicBezTo>
                  <a:cubicBezTo>
                    <a:pt x="1626" y="9"/>
                    <a:pt x="1545" y="1"/>
                    <a:pt x="1466" y="1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1"/>
            <p:cNvSpPr/>
            <p:nvPr/>
          </p:nvSpPr>
          <p:spPr>
            <a:xfrm>
              <a:off x="4852655" y="2503499"/>
              <a:ext cx="216511" cy="213036"/>
            </a:xfrm>
            <a:custGeom>
              <a:avLst/>
              <a:gdLst/>
              <a:ahLst/>
              <a:cxnLst/>
              <a:rect l="l" t="t" r="r" b="b"/>
              <a:pathLst>
                <a:path w="1682" h="1655" extrusionOk="0">
                  <a:moveTo>
                    <a:pt x="867" y="0"/>
                  </a:moveTo>
                  <a:cubicBezTo>
                    <a:pt x="725" y="0"/>
                    <a:pt x="582" y="45"/>
                    <a:pt x="466" y="123"/>
                  </a:cubicBezTo>
                  <a:cubicBezTo>
                    <a:pt x="382" y="245"/>
                    <a:pt x="286" y="349"/>
                    <a:pt x="194" y="407"/>
                  </a:cubicBezTo>
                  <a:cubicBezTo>
                    <a:pt x="149" y="484"/>
                    <a:pt x="117" y="576"/>
                    <a:pt x="98" y="672"/>
                  </a:cubicBezTo>
                  <a:cubicBezTo>
                    <a:pt x="0" y="1125"/>
                    <a:pt x="259" y="1557"/>
                    <a:pt x="673" y="1641"/>
                  </a:cubicBezTo>
                  <a:cubicBezTo>
                    <a:pt x="718" y="1655"/>
                    <a:pt x="770" y="1655"/>
                    <a:pt x="815" y="1655"/>
                  </a:cubicBezTo>
                  <a:cubicBezTo>
                    <a:pt x="1178" y="1655"/>
                    <a:pt x="1506" y="1376"/>
                    <a:pt x="1584" y="982"/>
                  </a:cubicBezTo>
                  <a:cubicBezTo>
                    <a:pt x="1682" y="537"/>
                    <a:pt x="1423" y="104"/>
                    <a:pt x="1008" y="13"/>
                  </a:cubicBezTo>
                  <a:cubicBezTo>
                    <a:pt x="963" y="6"/>
                    <a:pt x="912" y="0"/>
                    <a:pt x="867" y="0"/>
                  </a:cubicBez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1"/>
            <p:cNvSpPr/>
            <p:nvPr/>
          </p:nvSpPr>
          <p:spPr>
            <a:xfrm>
              <a:off x="5094780" y="2612526"/>
              <a:ext cx="901" cy="129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1" y="0"/>
                  </a:moveTo>
                  <a:lnTo>
                    <a:pt x="7" y="0"/>
                  </a:ln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1"/>
            <p:cNvSpPr/>
            <p:nvPr/>
          </p:nvSpPr>
          <p:spPr>
            <a:xfrm>
              <a:off x="5112157" y="2592446"/>
              <a:ext cx="2703" cy="2574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1" y="20"/>
                  </a:moveTo>
                  <a:cubicBezTo>
                    <a:pt x="7" y="13"/>
                    <a:pt x="14" y="7"/>
                    <a:pt x="21" y="1"/>
                  </a:cubicBezTo>
                  <a:cubicBezTo>
                    <a:pt x="14" y="7"/>
                    <a:pt x="7" y="13"/>
                    <a:pt x="1" y="20"/>
                  </a:cubicBezTo>
                  <a:close/>
                </a:path>
              </a:pathLst>
            </a:custGeom>
            <a:solidFill>
              <a:srgbClr val="4D2A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1"/>
            <p:cNvSpPr/>
            <p:nvPr/>
          </p:nvSpPr>
          <p:spPr>
            <a:xfrm>
              <a:off x="3828806" y="1561000"/>
              <a:ext cx="1488933" cy="1029008"/>
            </a:xfrm>
            <a:custGeom>
              <a:avLst/>
              <a:gdLst/>
              <a:ahLst/>
              <a:cxnLst/>
              <a:rect l="l" t="t" r="r" b="b"/>
              <a:pathLst>
                <a:path w="11567" h="7994" extrusionOk="0">
                  <a:moveTo>
                    <a:pt x="4065" y="0"/>
                  </a:moveTo>
                  <a:cubicBezTo>
                    <a:pt x="3416" y="0"/>
                    <a:pt x="2995" y="653"/>
                    <a:pt x="2843" y="944"/>
                  </a:cubicBezTo>
                  <a:cubicBezTo>
                    <a:pt x="2941" y="719"/>
                    <a:pt x="3076" y="285"/>
                    <a:pt x="2747" y="162"/>
                  </a:cubicBezTo>
                  <a:cubicBezTo>
                    <a:pt x="2719" y="151"/>
                    <a:pt x="2691" y="146"/>
                    <a:pt x="2665" y="146"/>
                  </a:cubicBezTo>
                  <a:cubicBezTo>
                    <a:pt x="2261" y="146"/>
                    <a:pt x="2022" y="1300"/>
                    <a:pt x="2022" y="1300"/>
                  </a:cubicBezTo>
                  <a:cubicBezTo>
                    <a:pt x="2022" y="1300"/>
                    <a:pt x="1824" y="913"/>
                    <a:pt x="1514" y="913"/>
                  </a:cubicBezTo>
                  <a:cubicBezTo>
                    <a:pt x="1471" y="913"/>
                    <a:pt x="1425" y="920"/>
                    <a:pt x="1377" y="938"/>
                  </a:cubicBezTo>
                  <a:cubicBezTo>
                    <a:pt x="982" y="1074"/>
                    <a:pt x="1222" y="2515"/>
                    <a:pt x="1222" y="2515"/>
                  </a:cubicBezTo>
                  <a:cubicBezTo>
                    <a:pt x="0" y="3206"/>
                    <a:pt x="331" y="5810"/>
                    <a:pt x="498" y="6120"/>
                  </a:cubicBezTo>
                  <a:cubicBezTo>
                    <a:pt x="499" y="6123"/>
                    <a:pt x="501" y="6124"/>
                    <a:pt x="502" y="6124"/>
                  </a:cubicBezTo>
                  <a:cubicBezTo>
                    <a:pt x="547" y="6124"/>
                    <a:pt x="700" y="5244"/>
                    <a:pt x="1694" y="4394"/>
                  </a:cubicBezTo>
                  <a:cubicBezTo>
                    <a:pt x="2255" y="3910"/>
                    <a:pt x="3167" y="3743"/>
                    <a:pt x="3167" y="3743"/>
                  </a:cubicBezTo>
                  <a:cubicBezTo>
                    <a:pt x="3954" y="4173"/>
                    <a:pt x="4669" y="4301"/>
                    <a:pt x="5241" y="4301"/>
                  </a:cubicBezTo>
                  <a:cubicBezTo>
                    <a:pt x="6088" y="4301"/>
                    <a:pt x="6624" y="4021"/>
                    <a:pt x="6624" y="4021"/>
                  </a:cubicBezTo>
                  <a:cubicBezTo>
                    <a:pt x="6681" y="4627"/>
                    <a:pt x="8187" y="5894"/>
                    <a:pt x="8187" y="5894"/>
                  </a:cubicBezTo>
                  <a:cubicBezTo>
                    <a:pt x="8187" y="5894"/>
                    <a:pt x="7567" y="7529"/>
                    <a:pt x="7916" y="7755"/>
                  </a:cubicBezTo>
                  <a:cubicBezTo>
                    <a:pt x="7945" y="7773"/>
                    <a:pt x="7976" y="7782"/>
                    <a:pt x="8007" y="7782"/>
                  </a:cubicBezTo>
                  <a:cubicBezTo>
                    <a:pt x="8355" y="7782"/>
                    <a:pt x="8801" y="6753"/>
                    <a:pt x="8801" y="6753"/>
                  </a:cubicBezTo>
                  <a:cubicBezTo>
                    <a:pt x="10042" y="6876"/>
                    <a:pt x="10009" y="7994"/>
                    <a:pt x="10009" y="7994"/>
                  </a:cubicBezTo>
                  <a:cubicBezTo>
                    <a:pt x="10617" y="7387"/>
                    <a:pt x="11566" y="4504"/>
                    <a:pt x="9887" y="2611"/>
                  </a:cubicBezTo>
                  <a:cubicBezTo>
                    <a:pt x="10081" y="2527"/>
                    <a:pt x="10248" y="2405"/>
                    <a:pt x="10236" y="2243"/>
                  </a:cubicBezTo>
                  <a:cubicBezTo>
                    <a:pt x="10228" y="2056"/>
                    <a:pt x="9980" y="2008"/>
                    <a:pt x="9725" y="2008"/>
                  </a:cubicBezTo>
                  <a:cubicBezTo>
                    <a:pt x="9541" y="2008"/>
                    <a:pt x="9354" y="2033"/>
                    <a:pt x="9254" y="2049"/>
                  </a:cubicBezTo>
                  <a:cubicBezTo>
                    <a:pt x="9234" y="2037"/>
                    <a:pt x="9215" y="2023"/>
                    <a:pt x="9195" y="2005"/>
                  </a:cubicBezTo>
                  <a:cubicBezTo>
                    <a:pt x="9254" y="1829"/>
                    <a:pt x="9415" y="1248"/>
                    <a:pt x="9046" y="1113"/>
                  </a:cubicBezTo>
                  <a:cubicBezTo>
                    <a:pt x="9016" y="1102"/>
                    <a:pt x="8989" y="1097"/>
                    <a:pt x="8964" y="1097"/>
                  </a:cubicBezTo>
                  <a:cubicBezTo>
                    <a:pt x="8763" y="1097"/>
                    <a:pt x="8717" y="1423"/>
                    <a:pt x="8711" y="1688"/>
                  </a:cubicBezTo>
                  <a:cubicBezTo>
                    <a:pt x="7467" y="935"/>
                    <a:pt x="6314" y="749"/>
                    <a:pt x="5479" y="749"/>
                  </a:cubicBezTo>
                  <a:cubicBezTo>
                    <a:pt x="4666" y="749"/>
                    <a:pt x="4155" y="925"/>
                    <a:pt x="4155" y="925"/>
                  </a:cubicBezTo>
                  <a:cubicBezTo>
                    <a:pt x="4155" y="925"/>
                    <a:pt x="4969" y="33"/>
                    <a:pt x="4104" y="1"/>
                  </a:cubicBezTo>
                  <a:cubicBezTo>
                    <a:pt x="4091" y="0"/>
                    <a:pt x="4078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1"/>
            <p:cNvSpPr/>
            <p:nvPr/>
          </p:nvSpPr>
          <p:spPr>
            <a:xfrm>
              <a:off x="4331977" y="1685860"/>
              <a:ext cx="269674" cy="102463"/>
            </a:xfrm>
            <a:custGeom>
              <a:avLst/>
              <a:gdLst/>
              <a:ahLst/>
              <a:cxnLst/>
              <a:rect l="l" t="t" r="r" b="b"/>
              <a:pathLst>
                <a:path w="2095" h="796" extrusionOk="0">
                  <a:moveTo>
                    <a:pt x="1578" y="0"/>
                  </a:moveTo>
                  <a:cubicBezTo>
                    <a:pt x="996" y="0"/>
                    <a:pt x="1" y="343"/>
                    <a:pt x="305" y="659"/>
                  </a:cubicBezTo>
                  <a:cubicBezTo>
                    <a:pt x="395" y="757"/>
                    <a:pt x="544" y="796"/>
                    <a:pt x="717" y="796"/>
                  </a:cubicBezTo>
                  <a:cubicBezTo>
                    <a:pt x="1286" y="796"/>
                    <a:pt x="2094" y="369"/>
                    <a:pt x="1952" y="116"/>
                  </a:cubicBezTo>
                  <a:cubicBezTo>
                    <a:pt x="1907" y="39"/>
                    <a:pt x="1764" y="0"/>
                    <a:pt x="1578" y="0"/>
                  </a:cubicBezTo>
                  <a:close/>
                </a:path>
              </a:pathLst>
            </a:custGeom>
            <a:solidFill>
              <a:srgbClr val="463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1"/>
            <p:cNvSpPr/>
            <p:nvPr/>
          </p:nvSpPr>
          <p:spPr>
            <a:xfrm>
              <a:off x="4460184" y="1769014"/>
              <a:ext cx="174805" cy="88175"/>
            </a:xfrm>
            <a:custGeom>
              <a:avLst/>
              <a:gdLst/>
              <a:ahLst/>
              <a:cxnLst/>
              <a:rect l="l" t="t" r="r" b="b"/>
              <a:pathLst>
                <a:path w="1358" h="685" extrusionOk="0">
                  <a:moveTo>
                    <a:pt x="982" y="1"/>
                  </a:moveTo>
                  <a:cubicBezTo>
                    <a:pt x="633" y="1"/>
                    <a:pt x="0" y="537"/>
                    <a:pt x="356" y="660"/>
                  </a:cubicBezTo>
                  <a:cubicBezTo>
                    <a:pt x="407" y="672"/>
                    <a:pt x="458" y="685"/>
                    <a:pt x="511" y="685"/>
                  </a:cubicBezTo>
                  <a:cubicBezTo>
                    <a:pt x="905" y="685"/>
                    <a:pt x="1357" y="252"/>
                    <a:pt x="1125" y="46"/>
                  </a:cubicBezTo>
                  <a:cubicBezTo>
                    <a:pt x="1092" y="13"/>
                    <a:pt x="1040" y="1"/>
                    <a:pt x="982" y="1"/>
                  </a:cubicBezTo>
                  <a:close/>
                </a:path>
              </a:pathLst>
            </a:custGeom>
            <a:solidFill>
              <a:srgbClr val="463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1"/>
            <p:cNvSpPr/>
            <p:nvPr/>
          </p:nvSpPr>
          <p:spPr>
            <a:xfrm>
              <a:off x="5062986" y="1984494"/>
              <a:ext cx="138377" cy="144040"/>
            </a:xfrm>
            <a:custGeom>
              <a:avLst/>
              <a:gdLst/>
              <a:ahLst/>
              <a:cxnLst/>
              <a:rect l="l" t="t" r="r" b="b"/>
              <a:pathLst>
                <a:path w="1075" h="1119" extrusionOk="0">
                  <a:moveTo>
                    <a:pt x="209" y="0"/>
                  </a:moveTo>
                  <a:cubicBezTo>
                    <a:pt x="27" y="0"/>
                    <a:pt x="1" y="284"/>
                    <a:pt x="72" y="562"/>
                  </a:cubicBezTo>
                  <a:cubicBezTo>
                    <a:pt x="144" y="841"/>
                    <a:pt x="319" y="1118"/>
                    <a:pt x="538" y="1118"/>
                  </a:cubicBezTo>
                  <a:lnTo>
                    <a:pt x="590" y="1118"/>
                  </a:lnTo>
                  <a:cubicBezTo>
                    <a:pt x="1074" y="1021"/>
                    <a:pt x="699" y="116"/>
                    <a:pt x="254" y="6"/>
                  </a:cubicBezTo>
                  <a:cubicBezTo>
                    <a:pt x="241" y="6"/>
                    <a:pt x="221" y="0"/>
                    <a:pt x="209" y="0"/>
                  </a:cubicBezTo>
                  <a:close/>
                </a:path>
              </a:pathLst>
            </a:custGeom>
            <a:solidFill>
              <a:srgbClr val="463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1"/>
            <p:cNvSpPr/>
            <p:nvPr/>
          </p:nvSpPr>
          <p:spPr>
            <a:xfrm>
              <a:off x="4978158" y="2037785"/>
              <a:ext cx="96799" cy="100661"/>
            </a:xfrm>
            <a:custGeom>
              <a:avLst/>
              <a:gdLst/>
              <a:ahLst/>
              <a:cxnLst/>
              <a:rect l="l" t="t" r="r" b="b"/>
              <a:pathLst>
                <a:path w="752" h="782" extrusionOk="0">
                  <a:moveTo>
                    <a:pt x="144" y="0"/>
                  </a:moveTo>
                  <a:cubicBezTo>
                    <a:pt x="21" y="0"/>
                    <a:pt x="1" y="194"/>
                    <a:pt x="54" y="388"/>
                  </a:cubicBezTo>
                  <a:cubicBezTo>
                    <a:pt x="99" y="588"/>
                    <a:pt x="221" y="782"/>
                    <a:pt x="376" y="782"/>
                  </a:cubicBezTo>
                  <a:cubicBezTo>
                    <a:pt x="389" y="782"/>
                    <a:pt x="396" y="782"/>
                    <a:pt x="409" y="776"/>
                  </a:cubicBezTo>
                  <a:cubicBezTo>
                    <a:pt x="751" y="710"/>
                    <a:pt x="486" y="78"/>
                    <a:pt x="176" y="0"/>
                  </a:cubicBezTo>
                  <a:close/>
                </a:path>
              </a:pathLst>
            </a:custGeom>
            <a:solidFill>
              <a:srgbClr val="463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1"/>
            <p:cNvSpPr/>
            <p:nvPr/>
          </p:nvSpPr>
          <p:spPr>
            <a:xfrm>
              <a:off x="4568953" y="2694651"/>
              <a:ext cx="213937" cy="155754"/>
            </a:xfrm>
            <a:custGeom>
              <a:avLst/>
              <a:gdLst/>
              <a:ahLst/>
              <a:cxnLst/>
              <a:rect l="l" t="t" r="r" b="b"/>
              <a:pathLst>
                <a:path w="1662" h="1210" extrusionOk="0">
                  <a:moveTo>
                    <a:pt x="731" y="1"/>
                  </a:moveTo>
                  <a:cubicBezTo>
                    <a:pt x="409" y="1"/>
                    <a:pt x="137" y="170"/>
                    <a:pt x="78" y="421"/>
                  </a:cubicBezTo>
                  <a:cubicBezTo>
                    <a:pt x="1" y="738"/>
                    <a:pt x="272" y="1080"/>
                    <a:pt x="692" y="1178"/>
                  </a:cubicBezTo>
                  <a:cubicBezTo>
                    <a:pt x="770" y="1197"/>
                    <a:pt x="847" y="1209"/>
                    <a:pt x="925" y="1209"/>
                  </a:cubicBezTo>
                  <a:cubicBezTo>
                    <a:pt x="1249" y="1209"/>
                    <a:pt x="1521" y="1042"/>
                    <a:pt x="1584" y="790"/>
                  </a:cubicBezTo>
                  <a:cubicBezTo>
                    <a:pt x="1662" y="472"/>
                    <a:pt x="1384" y="131"/>
                    <a:pt x="970" y="34"/>
                  </a:cubicBezTo>
                  <a:cubicBezTo>
                    <a:pt x="886" y="15"/>
                    <a:pt x="809" y="1"/>
                    <a:pt x="731" y="1"/>
                  </a:cubicBez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1"/>
            <p:cNvSpPr/>
            <p:nvPr/>
          </p:nvSpPr>
          <p:spPr>
            <a:xfrm>
              <a:off x="4135806" y="2137158"/>
              <a:ext cx="197203" cy="92165"/>
            </a:xfrm>
            <a:custGeom>
              <a:avLst/>
              <a:gdLst/>
              <a:ahLst/>
              <a:cxnLst/>
              <a:rect l="l" t="t" r="r" b="b"/>
              <a:pathLst>
                <a:path w="1532" h="716" extrusionOk="0">
                  <a:moveTo>
                    <a:pt x="227" y="520"/>
                  </a:moveTo>
                  <a:cubicBezTo>
                    <a:pt x="226" y="522"/>
                    <a:pt x="225" y="524"/>
                    <a:pt x="225" y="526"/>
                  </a:cubicBezTo>
                  <a:cubicBezTo>
                    <a:pt x="226" y="523"/>
                    <a:pt x="227" y="521"/>
                    <a:pt x="227" y="520"/>
                  </a:cubicBezTo>
                  <a:close/>
                  <a:moveTo>
                    <a:pt x="801" y="0"/>
                  </a:moveTo>
                  <a:cubicBezTo>
                    <a:pt x="589" y="0"/>
                    <a:pt x="364" y="112"/>
                    <a:pt x="219" y="261"/>
                  </a:cubicBezTo>
                  <a:cubicBezTo>
                    <a:pt x="123" y="365"/>
                    <a:pt x="52" y="487"/>
                    <a:pt x="13" y="624"/>
                  </a:cubicBezTo>
                  <a:cubicBezTo>
                    <a:pt x="0" y="663"/>
                    <a:pt x="25" y="701"/>
                    <a:pt x="58" y="714"/>
                  </a:cubicBezTo>
                  <a:cubicBezTo>
                    <a:pt x="63" y="715"/>
                    <a:pt x="67" y="715"/>
                    <a:pt x="72" y="715"/>
                  </a:cubicBezTo>
                  <a:cubicBezTo>
                    <a:pt x="104" y="715"/>
                    <a:pt x="131" y="697"/>
                    <a:pt x="142" y="663"/>
                  </a:cubicBezTo>
                  <a:cubicBezTo>
                    <a:pt x="155" y="643"/>
                    <a:pt x="162" y="630"/>
                    <a:pt x="174" y="604"/>
                  </a:cubicBezTo>
                  <a:cubicBezTo>
                    <a:pt x="186" y="577"/>
                    <a:pt x="200" y="553"/>
                    <a:pt x="219" y="532"/>
                  </a:cubicBezTo>
                  <a:cubicBezTo>
                    <a:pt x="219" y="528"/>
                    <a:pt x="226" y="518"/>
                    <a:pt x="227" y="518"/>
                  </a:cubicBezTo>
                  <a:lnTo>
                    <a:pt x="227" y="518"/>
                  </a:lnTo>
                  <a:cubicBezTo>
                    <a:pt x="228" y="518"/>
                    <a:pt x="228" y="519"/>
                    <a:pt x="227" y="520"/>
                  </a:cubicBezTo>
                  <a:lnTo>
                    <a:pt x="227" y="520"/>
                  </a:lnTo>
                  <a:cubicBezTo>
                    <a:pt x="230" y="516"/>
                    <a:pt x="235" y="512"/>
                    <a:pt x="239" y="508"/>
                  </a:cubicBezTo>
                  <a:cubicBezTo>
                    <a:pt x="245" y="500"/>
                    <a:pt x="252" y="487"/>
                    <a:pt x="258" y="481"/>
                  </a:cubicBezTo>
                  <a:cubicBezTo>
                    <a:pt x="278" y="461"/>
                    <a:pt x="297" y="436"/>
                    <a:pt x="317" y="416"/>
                  </a:cubicBezTo>
                  <a:cubicBezTo>
                    <a:pt x="335" y="404"/>
                    <a:pt x="356" y="384"/>
                    <a:pt x="374" y="371"/>
                  </a:cubicBezTo>
                  <a:cubicBezTo>
                    <a:pt x="378" y="368"/>
                    <a:pt x="380" y="366"/>
                    <a:pt x="381" y="365"/>
                  </a:cubicBezTo>
                  <a:lnTo>
                    <a:pt x="381" y="365"/>
                  </a:lnTo>
                  <a:cubicBezTo>
                    <a:pt x="388" y="359"/>
                    <a:pt x="394" y="359"/>
                    <a:pt x="394" y="353"/>
                  </a:cubicBezTo>
                  <a:cubicBezTo>
                    <a:pt x="407" y="345"/>
                    <a:pt x="419" y="339"/>
                    <a:pt x="433" y="326"/>
                  </a:cubicBezTo>
                  <a:cubicBezTo>
                    <a:pt x="477" y="300"/>
                    <a:pt x="521" y="276"/>
                    <a:pt x="571" y="250"/>
                  </a:cubicBezTo>
                  <a:lnTo>
                    <a:pt x="571" y="250"/>
                  </a:lnTo>
                  <a:cubicBezTo>
                    <a:pt x="566" y="253"/>
                    <a:pt x="565" y="254"/>
                    <a:pt x="567" y="254"/>
                  </a:cubicBezTo>
                  <a:cubicBezTo>
                    <a:pt x="570" y="254"/>
                    <a:pt x="590" y="247"/>
                    <a:pt x="594" y="242"/>
                  </a:cubicBezTo>
                  <a:cubicBezTo>
                    <a:pt x="607" y="242"/>
                    <a:pt x="613" y="236"/>
                    <a:pt x="627" y="228"/>
                  </a:cubicBezTo>
                  <a:cubicBezTo>
                    <a:pt x="652" y="222"/>
                    <a:pt x="678" y="216"/>
                    <a:pt x="704" y="210"/>
                  </a:cubicBezTo>
                  <a:cubicBezTo>
                    <a:pt x="717" y="210"/>
                    <a:pt x="737" y="204"/>
                    <a:pt x="749" y="204"/>
                  </a:cubicBezTo>
                  <a:lnTo>
                    <a:pt x="762" y="204"/>
                  </a:lnTo>
                  <a:cubicBezTo>
                    <a:pt x="794" y="197"/>
                    <a:pt x="827" y="197"/>
                    <a:pt x="860" y="190"/>
                  </a:cubicBezTo>
                  <a:lnTo>
                    <a:pt x="860" y="190"/>
                  </a:lnTo>
                  <a:cubicBezTo>
                    <a:pt x="851" y="192"/>
                    <a:pt x="850" y="193"/>
                    <a:pt x="853" y="193"/>
                  </a:cubicBezTo>
                  <a:cubicBezTo>
                    <a:pt x="859" y="193"/>
                    <a:pt x="880" y="190"/>
                    <a:pt x="884" y="190"/>
                  </a:cubicBezTo>
                  <a:cubicBezTo>
                    <a:pt x="898" y="184"/>
                    <a:pt x="905" y="184"/>
                    <a:pt x="917" y="184"/>
                  </a:cubicBezTo>
                  <a:lnTo>
                    <a:pt x="943" y="184"/>
                  </a:lnTo>
                  <a:cubicBezTo>
                    <a:pt x="956" y="184"/>
                    <a:pt x="970" y="190"/>
                    <a:pt x="982" y="190"/>
                  </a:cubicBezTo>
                  <a:cubicBezTo>
                    <a:pt x="1008" y="197"/>
                    <a:pt x="1033" y="204"/>
                    <a:pt x="1053" y="216"/>
                  </a:cubicBezTo>
                  <a:cubicBezTo>
                    <a:pt x="1060" y="216"/>
                    <a:pt x="1066" y="222"/>
                    <a:pt x="1072" y="222"/>
                  </a:cubicBezTo>
                  <a:cubicBezTo>
                    <a:pt x="1068" y="220"/>
                    <a:pt x="1067" y="220"/>
                    <a:pt x="1068" y="220"/>
                  </a:cubicBezTo>
                  <a:lnTo>
                    <a:pt x="1068" y="220"/>
                  </a:lnTo>
                  <a:cubicBezTo>
                    <a:pt x="1070" y="220"/>
                    <a:pt x="1078" y="222"/>
                    <a:pt x="1078" y="222"/>
                  </a:cubicBezTo>
                  <a:cubicBezTo>
                    <a:pt x="1092" y="228"/>
                    <a:pt x="1105" y="236"/>
                    <a:pt x="1117" y="242"/>
                  </a:cubicBezTo>
                  <a:cubicBezTo>
                    <a:pt x="1131" y="255"/>
                    <a:pt x="1143" y="261"/>
                    <a:pt x="1156" y="267"/>
                  </a:cubicBezTo>
                  <a:cubicBezTo>
                    <a:pt x="1164" y="275"/>
                    <a:pt x="1170" y="275"/>
                    <a:pt x="1176" y="281"/>
                  </a:cubicBezTo>
                  <a:cubicBezTo>
                    <a:pt x="1176" y="281"/>
                    <a:pt x="1186" y="292"/>
                    <a:pt x="1189" y="292"/>
                  </a:cubicBezTo>
                  <a:cubicBezTo>
                    <a:pt x="1190" y="292"/>
                    <a:pt x="1190" y="291"/>
                    <a:pt x="1188" y="287"/>
                  </a:cubicBezTo>
                  <a:lnTo>
                    <a:pt x="1188" y="287"/>
                  </a:lnTo>
                  <a:cubicBezTo>
                    <a:pt x="1215" y="306"/>
                    <a:pt x="1233" y="332"/>
                    <a:pt x="1260" y="353"/>
                  </a:cubicBezTo>
                  <a:cubicBezTo>
                    <a:pt x="1286" y="377"/>
                    <a:pt x="1298" y="404"/>
                    <a:pt x="1319" y="422"/>
                  </a:cubicBezTo>
                  <a:cubicBezTo>
                    <a:pt x="1337" y="455"/>
                    <a:pt x="1357" y="487"/>
                    <a:pt x="1376" y="520"/>
                  </a:cubicBezTo>
                  <a:cubicBezTo>
                    <a:pt x="1389" y="545"/>
                    <a:pt x="1415" y="559"/>
                    <a:pt x="1443" y="559"/>
                  </a:cubicBezTo>
                  <a:cubicBezTo>
                    <a:pt x="1457" y="559"/>
                    <a:pt x="1472" y="555"/>
                    <a:pt x="1486" y="546"/>
                  </a:cubicBezTo>
                  <a:cubicBezTo>
                    <a:pt x="1525" y="526"/>
                    <a:pt x="1531" y="475"/>
                    <a:pt x="1512" y="436"/>
                  </a:cubicBezTo>
                  <a:cubicBezTo>
                    <a:pt x="1447" y="314"/>
                    <a:pt x="1350" y="204"/>
                    <a:pt x="1233" y="132"/>
                  </a:cubicBezTo>
                  <a:cubicBezTo>
                    <a:pt x="1182" y="100"/>
                    <a:pt x="1125" y="67"/>
                    <a:pt x="1066" y="49"/>
                  </a:cubicBezTo>
                  <a:cubicBezTo>
                    <a:pt x="1039" y="42"/>
                    <a:pt x="1015" y="35"/>
                    <a:pt x="994" y="35"/>
                  </a:cubicBezTo>
                  <a:cubicBezTo>
                    <a:pt x="962" y="28"/>
                    <a:pt x="937" y="16"/>
                    <a:pt x="905" y="10"/>
                  </a:cubicBezTo>
                  <a:cubicBezTo>
                    <a:pt x="871" y="3"/>
                    <a:pt x="836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1"/>
            <p:cNvSpPr/>
            <p:nvPr/>
          </p:nvSpPr>
          <p:spPr>
            <a:xfrm>
              <a:off x="4583628" y="2227391"/>
              <a:ext cx="192698" cy="100146"/>
            </a:xfrm>
            <a:custGeom>
              <a:avLst/>
              <a:gdLst/>
              <a:ahLst/>
              <a:cxnLst/>
              <a:rect l="l" t="t" r="r" b="b"/>
              <a:pathLst>
                <a:path w="1497" h="778" extrusionOk="0">
                  <a:moveTo>
                    <a:pt x="1247" y="515"/>
                  </a:moveTo>
                  <a:cubicBezTo>
                    <a:pt x="1248" y="516"/>
                    <a:pt x="1249" y="518"/>
                    <a:pt x="1249" y="518"/>
                  </a:cubicBezTo>
                  <a:cubicBezTo>
                    <a:pt x="1249" y="518"/>
                    <a:pt x="1248" y="517"/>
                    <a:pt x="1247" y="515"/>
                  </a:cubicBezTo>
                  <a:close/>
                  <a:moveTo>
                    <a:pt x="592" y="0"/>
                  </a:moveTo>
                  <a:cubicBezTo>
                    <a:pt x="533" y="0"/>
                    <a:pt x="476" y="7"/>
                    <a:pt x="417" y="19"/>
                  </a:cubicBezTo>
                  <a:cubicBezTo>
                    <a:pt x="274" y="52"/>
                    <a:pt x="152" y="129"/>
                    <a:pt x="56" y="225"/>
                  </a:cubicBezTo>
                  <a:cubicBezTo>
                    <a:pt x="1" y="285"/>
                    <a:pt x="57" y="367"/>
                    <a:pt x="118" y="367"/>
                  </a:cubicBezTo>
                  <a:cubicBezTo>
                    <a:pt x="136" y="367"/>
                    <a:pt x="155" y="360"/>
                    <a:pt x="172" y="342"/>
                  </a:cubicBezTo>
                  <a:cubicBezTo>
                    <a:pt x="243" y="264"/>
                    <a:pt x="327" y="213"/>
                    <a:pt x="417" y="180"/>
                  </a:cubicBezTo>
                  <a:cubicBezTo>
                    <a:pt x="443" y="174"/>
                    <a:pt x="468" y="168"/>
                    <a:pt x="495" y="162"/>
                  </a:cubicBezTo>
                  <a:cubicBezTo>
                    <a:pt x="495" y="164"/>
                    <a:pt x="498" y="165"/>
                    <a:pt x="501" y="165"/>
                  </a:cubicBezTo>
                  <a:cubicBezTo>
                    <a:pt x="508" y="165"/>
                    <a:pt x="516" y="162"/>
                    <a:pt x="507" y="162"/>
                  </a:cubicBezTo>
                  <a:lnTo>
                    <a:pt x="560" y="162"/>
                  </a:lnTo>
                  <a:cubicBezTo>
                    <a:pt x="572" y="159"/>
                    <a:pt x="585" y="157"/>
                    <a:pt x="598" y="157"/>
                  </a:cubicBezTo>
                  <a:cubicBezTo>
                    <a:pt x="611" y="157"/>
                    <a:pt x="624" y="159"/>
                    <a:pt x="637" y="162"/>
                  </a:cubicBezTo>
                  <a:lnTo>
                    <a:pt x="656" y="162"/>
                  </a:lnTo>
                  <a:cubicBezTo>
                    <a:pt x="670" y="168"/>
                    <a:pt x="688" y="174"/>
                    <a:pt x="701" y="174"/>
                  </a:cubicBezTo>
                  <a:cubicBezTo>
                    <a:pt x="747" y="194"/>
                    <a:pt x="799" y="207"/>
                    <a:pt x="844" y="225"/>
                  </a:cubicBezTo>
                  <a:cubicBezTo>
                    <a:pt x="856" y="233"/>
                    <a:pt x="870" y="233"/>
                    <a:pt x="882" y="239"/>
                  </a:cubicBezTo>
                  <a:cubicBezTo>
                    <a:pt x="889" y="246"/>
                    <a:pt x="895" y="246"/>
                    <a:pt x="902" y="246"/>
                  </a:cubicBezTo>
                  <a:cubicBezTo>
                    <a:pt x="927" y="258"/>
                    <a:pt x="947" y="272"/>
                    <a:pt x="972" y="284"/>
                  </a:cubicBezTo>
                  <a:cubicBezTo>
                    <a:pt x="992" y="297"/>
                    <a:pt x="1019" y="311"/>
                    <a:pt x="1037" y="323"/>
                  </a:cubicBezTo>
                  <a:cubicBezTo>
                    <a:pt x="1050" y="329"/>
                    <a:pt x="1058" y="335"/>
                    <a:pt x="1070" y="349"/>
                  </a:cubicBezTo>
                  <a:cubicBezTo>
                    <a:pt x="1070" y="349"/>
                    <a:pt x="1076" y="349"/>
                    <a:pt x="1082" y="356"/>
                  </a:cubicBezTo>
                  <a:cubicBezTo>
                    <a:pt x="1078" y="352"/>
                    <a:pt x="1075" y="351"/>
                    <a:pt x="1075" y="351"/>
                  </a:cubicBezTo>
                  <a:lnTo>
                    <a:pt x="1075" y="351"/>
                  </a:lnTo>
                  <a:cubicBezTo>
                    <a:pt x="1073" y="351"/>
                    <a:pt x="1084" y="362"/>
                    <a:pt x="1089" y="362"/>
                  </a:cubicBezTo>
                  <a:cubicBezTo>
                    <a:pt x="1127" y="394"/>
                    <a:pt x="1166" y="427"/>
                    <a:pt x="1205" y="466"/>
                  </a:cubicBezTo>
                  <a:cubicBezTo>
                    <a:pt x="1213" y="478"/>
                    <a:pt x="1225" y="484"/>
                    <a:pt x="1231" y="497"/>
                  </a:cubicBezTo>
                  <a:cubicBezTo>
                    <a:pt x="1237" y="505"/>
                    <a:pt x="1237" y="511"/>
                    <a:pt x="1244" y="511"/>
                  </a:cubicBezTo>
                  <a:cubicBezTo>
                    <a:pt x="1245" y="512"/>
                    <a:pt x="1246" y="514"/>
                    <a:pt x="1247" y="515"/>
                  </a:cubicBezTo>
                  <a:lnTo>
                    <a:pt x="1247" y="515"/>
                  </a:lnTo>
                  <a:cubicBezTo>
                    <a:pt x="1246" y="514"/>
                    <a:pt x="1246" y="513"/>
                    <a:pt x="1246" y="513"/>
                  </a:cubicBezTo>
                  <a:lnTo>
                    <a:pt x="1246" y="513"/>
                  </a:lnTo>
                  <a:cubicBezTo>
                    <a:pt x="1247" y="513"/>
                    <a:pt x="1248" y="514"/>
                    <a:pt x="1251" y="517"/>
                  </a:cubicBezTo>
                  <a:cubicBezTo>
                    <a:pt x="1264" y="543"/>
                    <a:pt x="1282" y="562"/>
                    <a:pt x="1296" y="588"/>
                  </a:cubicBezTo>
                  <a:cubicBezTo>
                    <a:pt x="1309" y="607"/>
                    <a:pt x="1321" y="633"/>
                    <a:pt x="1335" y="652"/>
                  </a:cubicBezTo>
                  <a:cubicBezTo>
                    <a:pt x="1335" y="657"/>
                    <a:pt x="1338" y="666"/>
                    <a:pt x="1338" y="669"/>
                  </a:cubicBezTo>
                  <a:lnTo>
                    <a:pt x="1338" y="669"/>
                  </a:lnTo>
                  <a:cubicBezTo>
                    <a:pt x="1337" y="668"/>
                    <a:pt x="1336" y="667"/>
                    <a:pt x="1335" y="666"/>
                  </a:cubicBezTo>
                  <a:lnTo>
                    <a:pt x="1335" y="666"/>
                  </a:lnTo>
                  <a:cubicBezTo>
                    <a:pt x="1337" y="669"/>
                    <a:pt x="1337" y="670"/>
                    <a:pt x="1338" y="670"/>
                  </a:cubicBezTo>
                  <a:cubicBezTo>
                    <a:pt x="1338" y="670"/>
                    <a:pt x="1338" y="670"/>
                    <a:pt x="1338" y="669"/>
                  </a:cubicBezTo>
                  <a:lnTo>
                    <a:pt x="1338" y="669"/>
                  </a:lnTo>
                  <a:cubicBezTo>
                    <a:pt x="1341" y="674"/>
                    <a:pt x="1341" y="679"/>
                    <a:pt x="1341" y="684"/>
                  </a:cubicBezTo>
                  <a:cubicBezTo>
                    <a:pt x="1348" y="698"/>
                    <a:pt x="1354" y="711"/>
                    <a:pt x="1354" y="723"/>
                  </a:cubicBezTo>
                  <a:cubicBezTo>
                    <a:pt x="1366" y="757"/>
                    <a:pt x="1398" y="777"/>
                    <a:pt x="1431" y="777"/>
                  </a:cubicBezTo>
                  <a:cubicBezTo>
                    <a:pt x="1436" y="777"/>
                    <a:pt x="1441" y="777"/>
                    <a:pt x="1445" y="776"/>
                  </a:cubicBezTo>
                  <a:cubicBezTo>
                    <a:pt x="1484" y="762"/>
                    <a:pt x="1496" y="723"/>
                    <a:pt x="1490" y="691"/>
                  </a:cubicBezTo>
                  <a:cubicBezTo>
                    <a:pt x="1451" y="452"/>
                    <a:pt x="1296" y="264"/>
                    <a:pt x="1103" y="135"/>
                  </a:cubicBezTo>
                  <a:cubicBezTo>
                    <a:pt x="999" y="70"/>
                    <a:pt x="876" y="13"/>
                    <a:pt x="760" y="7"/>
                  </a:cubicBezTo>
                  <a:cubicBezTo>
                    <a:pt x="733" y="0"/>
                    <a:pt x="709" y="0"/>
                    <a:pt x="682" y="0"/>
                  </a:cubicBezTo>
                  <a:cubicBezTo>
                    <a:pt x="671" y="3"/>
                    <a:pt x="661" y="3"/>
                    <a:pt x="651" y="3"/>
                  </a:cubicBezTo>
                  <a:cubicBezTo>
                    <a:pt x="632" y="3"/>
                    <a:pt x="613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1"/>
            <p:cNvSpPr/>
            <p:nvPr/>
          </p:nvSpPr>
          <p:spPr>
            <a:xfrm>
              <a:off x="3966924" y="2549195"/>
              <a:ext cx="213937" cy="154853"/>
            </a:xfrm>
            <a:custGeom>
              <a:avLst/>
              <a:gdLst/>
              <a:ahLst/>
              <a:cxnLst/>
              <a:rect l="l" t="t" r="r" b="b"/>
              <a:pathLst>
                <a:path w="1662" h="1203" extrusionOk="0">
                  <a:moveTo>
                    <a:pt x="737" y="0"/>
                  </a:moveTo>
                  <a:cubicBezTo>
                    <a:pt x="413" y="0"/>
                    <a:pt x="142" y="162"/>
                    <a:pt x="78" y="414"/>
                  </a:cubicBezTo>
                  <a:cubicBezTo>
                    <a:pt x="0" y="731"/>
                    <a:pt x="278" y="1074"/>
                    <a:pt x="692" y="1170"/>
                  </a:cubicBezTo>
                  <a:cubicBezTo>
                    <a:pt x="776" y="1190"/>
                    <a:pt x="853" y="1202"/>
                    <a:pt x="931" y="1202"/>
                  </a:cubicBezTo>
                  <a:cubicBezTo>
                    <a:pt x="1253" y="1202"/>
                    <a:pt x="1525" y="1035"/>
                    <a:pt x="1590" y="782"/>
                  </a:cubicBezTo>
                  <a:cubicBezTo>
                    <a:pt x="1661" y="466"/>
                    <a:pt x="1390" y="123"/>
                    <a:pt x="970" y="27"/>
                  </a:cubicBezTo>
                  <a:cubicBezTo>
                    <a:pt x="892" y="7"/>
                    <a:pt x="815" y="0"/>
                    <a:pt x="737" y="0"/>
                  </a:cubicBezTo>
                  <a:close/>
                </a:path>
              </a:pathLst>
            </a:custGeom>
            <a:solidFill>
              <a:srgbClr val="BF50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1"/>
            <p:cNvSpPr/>
            <p:nvPr/>
          </p:nvSpPr>
          <p:spPr>
            <a:xfrm>
              <a:off x="4515920" y="2370144"/>
              <a:ext cx="245474" cy="281645"/>
            </a:xfrm>
            <a:custGeom>
              <a:avLst/>
              <a:gdLst/>
              <a:ahLst/>
              <a:cxnLst/>
              <a:rect l="l" t="t" r="r" b="b"/>
              <a:pathLst>
                <a:path w="1907" h="2188" extrusionOk="0">
                  <a:moveTo>
                    <a:pt x="983" y="0"/>
                  </a:moveTo>
                  <a:cubicBezTo>
                    <a:pt x="558" y="0"/>
                    <a:pt x="189" y="318"/>
                    <a:pt x="129" y="752"/>
                  </a:cubicBezTo>
                  <a:lnTo>
                    <a:pt x="64" y="1204"/>
                  </a:lnTo>
                  <a:cubicBezTo>
                    <a:pt x="0" y="1675"/>
                    <a:pt x="329" y="2116"/>
                    <a:pt x="800" y="2179"/>
                  </a:cubicBezTo>
                  <a:cubicBezTo>
                    <a:pt x="841" y="2185"/>
                    <a:pt x="881" y="2187"/>
                    <a:pt x="921" y="2187"/>
                  </a:cubicBezTo>
                  <a:cubicBezTo>
                    <a:pt x="1350" y="2187"/>
                    <a:pt x="1718" y="1875"/>
                    <a:pt x="1777" y="1436"/>
                  </a:cubicBezTo>
                  <a:lnTo>
                    <a:pt x="1841" y="985"/>
                  </a:lnTo>
                  <a:cubicBezTo>
                    <a:pt x="1906" y="512"/>
                    <a:pt x="1576" y="73"/>
                    <a:pt x="1098" y="8"/>
                  </a:cubicBezTo>
                  <a:cubicBezTo>
                    <a:pt x="1060" y="3"/>
                    <a:pt x="1021" y="0"/>
                    <a:pt x="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1"/>
            <p:cNvSpPr/>
            <p:nvPr/>
          </p:nvSpPr>
          <p:spPr>
            <a:xfrm>
              <a:off x="4519009" y="2387392"/>
              <a:ext cx="179825" cy="241741"/>
            </a:xfrm>
            <a:custGeom>
              <a:avLst/>
              <a:gdLst/>
              <a:ahLst/>
              <a:cxnLst/>
              <a:rect l="l" t="t" r="r" b="b"/>
              <a:pathLst>
                <a:path w="1397" h="1878" extrusionOk="0">
                  <a:moveTo>
                    <a:pt x="620" y="1"/>
                  </a:moveTo>
                  <a:cubicBezTo>
                    <a:pt x="573" y="1"/>
                    <a:pt x="525" y="5"/>
                    <a:pt x="480" y="17"/>
                  </a:cubicBezTo>
                  <a:cubicBezTo>
                    <a:pt x="280" y="145"/>
                    <a:pt x="137" y="359"/>
                    <a:pt x="105" y="618"/>
                  </a:cubicBezTo>
                  <a:lnTo>
                    <a:pt x="40" y="1070"/>
                  </a:lnTo>
                  <a:cubicBezTo>
                    <a:pt x="1" y="1374"/>
                    <a:pt x="117" y="1658"/>
                    <a:pt x="331" y="1845"/>
                  </a:cubicBezTo>
                  <a:cubicBezTo>
                    <a:pt x="370" y="1859"/>
                    <a:pt x="409" y="1865"/>
                    <a:pt x="441" y="1872"/>
                  </a:cubicBezTo>
                  <a:cubicBezTo>
                    <a:pt x="470" y="1875"/>
                    <a:pt x="499" y="1877"/>
                    <a:pt x="527" y="1877"/>
                  </a:cubicBezTo>
                  <a:cubicBezTo>
                    <a:pt x="914" y="1877"/>
                    <a:pt x="1260" y="1520"/>
                    <a:pt x="1327" y="1045"/>
                  </a:cubicBezTo>
                  <a:cubicBezTo>
                    <a:pt x="1397" y="527"/>
                    <a:pt x="1119" y="62"/>
                    <a:pt x="699" y="4"/>
                  </a:cubicBezTo>
                  <a:cubicBezTo>
                    <a:pt x="673" y="2"/>
                    <a:pt x="647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1"/>
            <p:cNvSpPr/>
            <p:nvPr/>
          </p:nvSpPr>
          <p:spPr>
            <a:xfrm>
              <a:off x="4372010" y="2483933"/>
              <a:ext cx="54965" cy="51746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77" y="1"/>
                  </a:moveTo>
                  <a:cubicBezTo>
                    <a:pt x="61" y="1"/>
                    <a:pt x="45" y="10"/>
                    <a:pt x="39" y="30"/>
                  </a:cubicBezTo>
                  <a:cubicBezTo>
                    <a:pt x="33" y="55"/>
                    <a:pt x="26" y="87"/>
                    <a:pt x="26" y="114"/>
                  </a:cubicBezTo>
                  <a:cubicBezTo>
                    <a:pt x="19" y="146"/>
                    <a:pt x="12" y="171"/>
                    <a:pt x="12" y="203"/>
                  </a:cubicBezTo>
                  <a:cubicBezTo>
                    <a:pt x="6" y="230"/>
                    <a:pt x="6" y="256"/>
                    <a:pt x="6" y="287"/>
                  </a:cubicBezTo>
                  <a:cubicBezTo>
                    <a:pt x="0" y="320"/>
                    <a:pt x="0" y="352"/>
                    <a:pt x="12" y="385"/>
                  </a:cubicBezTo>
                  <a:cubicBezTo>
                    <a:pt x="19" y="397"/>
                    <a:pt x="30" y="402"/>
                    <a:pt x="42" y="402"/>
                  </a:cubicBezTo>
                  <a:cubicBezTo>
                    <a:pt x="56" y="402"/>
                    <a:pt x="71" y="395"/>
                    <a:pt x="78" y="385"/>
                  </a:cubicBezTo>
                  <a:cubicBezTo>
                    <a:pt x="96" y="352"/>
                    <a:pt x="90" y="320"/>
                    <a:pt x="90" y="295"/>
                  </a:cubicBezTo>
                  <a:cubicBezTo>
                    <a:pt x="90" y="262"/>
                    <a:pt x="90" y="236"/>
                    <a:pt x="96" y="203"/>
                  </a:cubicBezTo>
                  <a:cubicBezTo>
                    <a:pt x="96" y="179"/>
                    <a:pt x="104" y="152"/>
                    <a:pt x="104" y="126"/>
                  </a:cubicBezTo>
                  <a:cubicBezTo>
                    <a:pt x="104" y="124"/>
                    <a:pt x="105" y="123"/>
                    <a:pt x="105" y="121"/>
                  </a:cubicBezTo>
                  <a:lnTo>
                    <a:pt x="105" y="121"/>
                  </a:lnTo>
                  <a:cubicBezTo>
                    <a:pt x="117" y="141"/>
                    <a:pt x="129" y="159"/>
                    <a:pt x="143" y="179"/>
                  </a:cubicBezTo>
                  <a:cubicBezTo>
                    <a:pt x="161" y="224"/>
                    <a:pt x="188" y="262"/>
                    <a:pt x="212" y="301"/>
                  </a:cubicBezTo>
                  <a:cubicBezTo>
                    <a:pt x="223" y="317"/>
                    <a:pt x="239" y="326"/>
                    <a:pt x="254" y="326"/>
                  </a:cubicBezTo>
                  <a:cubicBezTo>
                    <a:pt x="269" y="326"/>
                    <a:pt x="284" y="317"/>
                    <a:pt x="290" y="301"/>
                  </a:cubicBezTo>
                  <a:cubicBezTo>
                    <a:pt x="337" y="242"/>
                    <a:pt x="375" y="171"/>
                    <a:pt x="414" y="107"/>
                  </a:cubicBezTo>
                  <a:cubicBezTo>
                    <a:pt x="426" y="87"/>
                    <a:pt x="420" y="55"/>
                    <a:pt x="394" y="42"/>
                  </a:cubicBezTo>
                  <a:cubicBezTo>
                    <a:pt x="389" y="39"/>
                    <a:pt x="383" y="37"/>
                    <a:pt x="376" y="37"/>
                  </a:cubicBezTo>
                  <a:cubicBezTo>
                    <a:pt x="359" y="37"/>
                    <a:pt x="339" y="48"/>
                    <a:pt x="329" y="62"/>
                  </a:cubicBezTo>
                  <a:cubicBezTo>
                    <a:pt x="302" y="106"/>
                    <a:pt x="275" y="151"/>
                    <a:pt x="249" y="195"/>
                  </a:cubicBezTo>
                  <a:lnTo>
                    <a:pt x="249" y="195"/>
                  </a:lnTo>
                  <a:cubicBezTo>
                    <a:pt x="233" y="174"/>
                    <a:pt x="217" y="152"/>
                    <a:pt x="200" y="132"/>
                  </a:cubicBezTo>
                  <a:cubicBezTo>
                    <a:pt x="188" y="120"/>
                    <a:pt x="168" y="101"/>
                    <a:pt x="155" y="81"/>
                  </a:cubicBezTo>
                  <a:cubicBezTo>
                    <a:pt x="145" y="71"/>
                    <a:pt x="126" y="56"/>
                    <a:pt x="116" y="40"/>
                  </a:cubicBezTo>
                  <a:lnTo>
                    <a:pt x="116" y="40"/>
                  </a:lnTo>
                  <a:cubicBezTo>
                    <a:pt x="116" y="39"/>
                    <a:pt x="116" y="37"/>
                    <a:pt x="116" y="36"/>
                  </a:cubicBezTo>
                  <a:lnTo>
                    <a:pt x="116" y="36"/>
                  </a:lnTo>
                  <a:cubicBezTo>
                    <a:pt x="115" y="36"/>
                    <a:pt x="115" y="37"/>
                    <a:pt x="114" y="38"/>
                  </a:cubicBezTo>
                  <a:lnTo>
                    <a:pt x="114" y="38"/>
                  </a:lnTo>
                  <a:cubicBezTo>
                    <a:pt x="112" y="35"/>
                    <a:pt x="111" y="32"/>
                    <a:pt x="110" y="30"/>
                  </a:cubicBezTo>
                  <a:cubicBezTo>
                    <a:pt x="107" y="10"/>
                    <a:pt x="92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1"/>
            <p:cNvSpPr/>
            <p:nvPr/>
          </p:nvSpPr>
          <p:spPr>
            <a:xfrm>
              <a:off x="4089852" y="2296257"/>
              <a:ext cx="252296" cy="280615"/>
            </a:xfrm>
            <a:custGeom>
              <a:avLst/>
              <a:gdLst/>
              <a:ahLst/>
              <a:cxnLst/>
              <a:rect l="l" t="t" r="r" b="b"/>
              <a:pathLst>
                <a:path w="1960" h="2180" extrusionOk="0">
                  <a:moveTo>
                    <a:pt x="1024" y="1"/>
                  </a:moveTo>
                  <a:cubicBezTo>
                    <a:pt x="611" y="1"/>
                    <a:pt x="244" y="293"/>
                    <a:pt x="170" y="712"/>
                  </a:cubicBezTo>
                  <a:lnTo>
                    <a:pt x="92" y="1157"/>
                  </a:lnTo>
                  <a:cubicBezTo>
                    <a:pt x="1" y="1629"/>
                    <a:pt x="319" y="2082"/>
                    <a:pt x="784" y="2165"/>
                  </a:cubicBezTo>
                  <a:cubicBezTo>
                    <a:pt x="836" y="2175"/>
                    <a:pt x="887" y="2179"/>
                    <a:pt x="938" y="2179"/>
                  </a:cubicBezTo>
                  <a:cubicBezTo>
                    <a:pt x="1350" y="2179"/>
                    <a:pt x="1716" y="1887"/>
                    <a:pt x="1792" y="1468"/>
                  </a:cubicBezTo>
                  <a:lnTo>
                    <a:pt x="1876" y="1016"/>
                  </a:lnTo>
                  <a:cubicBezTo>
                    <a:pt x="1959" y="551"/>
                    <a:pt x="1649" y="98"/>
                    <a:pt x="1178" y="14"/>
                  </a:cubicBezTo>
                  <a:cubicBezTo>
                    <a:pt x="1126" y="5"/>
                    <a:pt x="1074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1"/>
            <p:cNvSpPr/>
            <p:nvPr/>
          </p:nvSpPr>
          <p:spPr>
            <a:xfrm>
              <a:off x="4094100" y="2310932"/>
              <a:ext cx="184717" cy="241226"/>
            </a:xfrm>
            <a:custGeom>
              <a:avLst/>
              <a:gdLst/>
              <a:ahLst/>
              <a:cxnLst/>
              <a:rect l="l" t="t" r="r" b="b"/>
              <a:pathLst>
                <a:path w="1435" h="1874" extrusionOk="0">
                  <a:moveTo>
                    <a:pt x="651" y="0"/>
                  </a:moveTo>
                  <a:cubicBezTo>
                    <a:pt x="614" y="0"/>
                    <a:pt x="579" y="4"/>
                    <a:pt x="543" y="11"/>
                  </a:cubicBezTo>
                  <a:cubicBezTo>
                    <a:pt x="337" y="133"/>
                    <a:pt x="182" y="339"/>
                    <a:pt x="137" y="598"/>
                  </a:cubicBezTo>
                  <a:lnTo>
                    <a:pt x="59" y="1043"/>
                  </a:lnTo>
                  <a:cubicBezTo>
                    <a:pt x="0" y="1347"/>
                    <a:pt x="110" y="1639"/>
                    <a:pt x="317" y="1833"/>
                  </a:cubicBezTo>
                  <a:cubicBezTo>
                    <a:pt x="349" y="1845"/>
                    <a:pt x="388" y="1858"/>
                    <a:pt x="427" y="1864"/>
                  </a:cubicBezTo>
                  <a:cubicBezTo>
                    <a:pt x="463" y="1870"/>
                    <a:pt x="499" y="1873"/>
                    <a:pt x="535" y="1873"/>
                  </a:cubicBezTo>
                  <a:cubicBezTo>
                    <a:pt x="911" y="1873"/>
                    <a:pt x="1263" y="1541"/>
                    <a:pt x="1345" y="1070"/>
                  </a:cubicBezTo>
                  <a:cubicBezTo>
                    <a:pt x="1435" y="560"/>
                    <a:pt x="1177" y="88"/>
                    <a:pt x="763" y="11"/>
                  </a:cubicBezTo>
                  <a:cubicBezTo>
                    <a:pt x="724" y="4"/>
                    <a:pt x="687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1"/>
            <p:cNvSpPr/>
            <p:nvPr/>
          </p:nvSpPr>
          <p:spPr>
            <a:xfrm>
              <a:off x="4692912" y="3060992"/>
              <a:ext cx="792030" cy="539476"/>
            </a:xfrm>
            <a:custGeom>
              <a:avLst/>
              <a:gdLst/>
              <a:ahLst/>
              <a:cxnLst/>
              <a:rect l="l" t="t" r="r" b="b"/>
              <a:pathLst>
                <a:path w="6153" h="4191" extrusionOk="0">
                  <a:moveTo>
                    <a:pt x="1800" y="0"/>
                  </a:moveTo>
                  <a:cubicBezTo>
                    <a:pt x="1469" y="0"/>
                    <a:pt x="1112" y="32"/>
                    <a:pt x="725" y="102"/>
                  </a:cubicBezTo>
                  <a:cubicBezTo>
                    <a:pt x="292" y="179"/>
                    <a:pt x="1" y="593"/>
                    <a:pt x="84" y="1026"/>
                  </a:cubicBezTo>
                  <a:cubicBezTo>
                    <a:pt x="159" y="1418"/>
                    <a:pt x="503" y="1695"/>
                    <a:pt x="887" y="1695"/>
                  </a:cubicBezTo>
                  <a:cubicBezTo>
                    <a:pt x="940" y="1695"/>
                    <a:pt x="994" y="1690"/>
                    <a:pt x="1048" y="1679"/>
                  </a:cubicBezTo>
                  <a:cubicBezTo>
                    <a:pt x="1226" y="1641"/>
                    <a:pt x="1431" y="1616"/>
                    <a:pt x="1655" y="1616"/>
                  </a:cubicBezTo>
                  <a:cubicBezTo>
                    <a:pt x="2589" y="1616"/>
                    <a:pt x="3870" y="2061"/>
                    <a:pt x="5106" y="3954"/>
                  </a:cubicBezTo>
                  <a:cubicBezTo>
                    <a:pt x="5208" y="4104"/>
                    <a:pt x="5377" y="4190"/>
                    <a:pt x="5550" y="4190"/>
                  </a:cubicBezTo>
                  <a:cubicBezTo>
                    <a:pt x="5629" y="4190"/>
                    <a:pt x="5709" y="4172"/>
                    <a:pt x="5784" y="4134"/>
                  </a:cubicBezTo>
                  <a:cubicBezTo>
                    <a:pt x="6049" y="4005"/>
                    <a:pt x="6153" y="3689"/>
                    <a:pt x="6024" y="3430"/>
                  </a:cubicBezTo>
                  <a:cubicBezTo>
                    <a:pt x="5496" y="2387"/>
                    <a:pt x="4657" y="0"/>
                    <a:pt x="1800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1"/>
            <p:cNvSpPr/>
            <p:nvPr/>
          </p:nvSpPr>
          <p:spPr>
            <a:xfrm>
              <a:off x="4905946" y="3060863"/>
              <a:ext cx="490819" cy="399297"/>
            </a:xfrm>
            <a:custGeom>
              <a:avLst/>
              <a:gdLst/>
              <a:ahLst/>
              <a:cxnLst/>
              <a:rect l="l" t="t" r="r" b="b"/>
              <a:pathLst>
                <a:path w="3813" h="3102" extrusionOk="0">
                  <a:moveTo>
                    <a:pt x="129" y="0"/>
                  </a:moveTo>
                  <a:lnTo>
                    <a:pt x="0" y="1576"/>
                  </a:lnTo>
                  <a:lnTo>
                    <a:pt x="66" y="1615"/>
                  </a:lnTo>
                  <a:cubicBezTo>
                    <a:pt x="827" y="1635"/>
                    <a:pt x="1817" y="1951"/>
                    <a:pt x="2811" y="3102"/>
                  </a:cubicBezTo>
                  <a:lnTo>
                    <a:pt x="3812" y="2319"/>
                  </a:lnTo>
                  <a:cubicBezTo>
                    <a:pt x="3212" y="1233"/>
                    <a:pt x="2198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1"/>
            <p:cNvSpPr/>
            <p:nvPr/>
          </p:nvSpPr>
          <p:spPr>
            <a:xfrm>
              <a:off x="4916758" y="3093945"/>
              <a:ext cx="3476" cy="44281"/>
            </a:xfrm>
            <a:custGeom>
              <a:avLst/>
              <a:gdLst/>
              <a:ahLst/>
              <a:cxnLst/>
              <a:rect l="l" t="t" r="r" b="b"/>
              <a:pathLst>
                <a:path w="27" h="344" extrusionOk="0">
                  <a:moveTo>
                    <a:pt x="27" y="1"/>
                  </a:moveTo>
                  <a:lnTo>
                    <a:pt x="27" y="1"/>
                  </a:lnTo>
                  <a:lnTo>
                    <a:pt x="0" y="343"/>
                  </a:lnTo>
                  <a:close/>
                </a:path>
              </a:pathLst>
            </a:custGeom>
            <a:solidFill>
              <a:srgbClr val="AC7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1"/>
            <p:cNvSpPr/>
            <p:nvPr/>
          </p:nvSpPr>
          <p:spPr>
            <a:xfrm>
              <a:off x="4922551" y="3268620"/>
              <a:ext cx="191539" cy="59985"/>
            </a:xfrm>
            <a:custGeom>
              <a:avLst/>
              <a:gdLst/>
              <a:ahLst/>
              <a:cxnLst/>
              <a:rect l="l" t="t" r="r" b="b"/>
              <a:pathLst>
                <a:path w="1488" h="466" extrusionOk="0">
                  <a:moveTo>
                    <a:pt x="0" y="1"/>
                  </a:moveTo>
                  <a:lnTo>
                    <a:pt x="0" y="7"/>
                  </a:lnTo>
                  <a:cubicBezTo>
                    <a:pt x="441" y="27"/>
                    <a:pt x="951" y="149"/>
                    <a:pt x="1487" y="466"/>
                  </a:cubicBezTo>
                  <a:cubicBezTo>
                    <a:pt x="951" y="143"/>
                    <a:pt x="441" y="27"/>
                    <a:pt x="0" y="1"/>
                  </a:cubicBezTo>
                  <a:close/>
                </a:path>
              </a:pathLst>
            </a:custGeom>
            <a:solidFill>
              <a:srgbClr val="AD9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1"/>
            <p:cNvSpPr/>
            <p:nvPr/>
          </p:nvSpPr>
          <p:spPr>
            <a:xfrm>
              <a:off x="4909293" y="3061636"/>
              <a:ext cx="268644" cy="266970"/>
            </a:xfrm>
            <a:custGeom>
              <a:avLst/>
              <a:gdLst/>
              <a:ahLst/>
              <a:cxnLst/>
              <a:rect l="l" t="t" r="r" b="b"/>
              <a:pathLst>
                <a:path w="2087" h="2074" extrusionOk="0">
                  <a:moveTo>
                    <a:pt x="258" y="0"/>
                  </a:moveTo>
                  <a:lnTo>
                    <a:pt x="85" y="252"/>
                  </a:lnTo>
                  <a:lnTo>
                    <a:pt x="58" y="594"/>
                  </a:lnTo>
                  <a:lnTo>
                    <a:pt x="1" y="1253"/>
                  </a:lnTo>
                  <a:lnTo>
                    <a:pt x="103" y="1609"/>
                  </a:lnTo>
                  <a:cubicBezTo>
                    <a:pt x="544" y="1635"/>
                    <a:pt x="1054" y="1751"/>
                    <a:pt x="1590" y="2074"/>
                  </a:cubicBezTo>
                  <a:lnTo>
                    <a:pt x="2087" y="478"/>
                  </a:lnTo>
                  <a:cubicBezTo>
                    <a:pt x="1597" y="200"/>
                    <a:pt x="995" y="19"/>
                    <a:pt x="258" y="0"/>
                  </a:cubicBezTo>
                  <a:close/>
                </a:path>
              </a:pathLst>
            </a:custGeom>
            <a:solidFill>
              <a:schemeClr val="dk1">
                <a:alpha val="136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1"/>
            <p:cNvSpPr/>
            <p:nvPr/>
          </p:nvSpPr>
          <p:spPr>
            <a:xfrm>
              <a:off x="4617224" y="2999335"/>
              <a:ext cx="529951" cy="364285"/>
            </a:xfrm>
            <a:custGeom>
              <a:avLst/>
              <a:gdLst/>
              <a:ahLst/>
              <a:cxnLst/>
              <a:rect l="l" t="t" r="r" b="b"/>
              <a:pathLst>
                <a:path w="4117" h="2830" extrusionOk="0">
                  <a:moveTo>
                    <a:pt x="1965" y="1"/>
                  </a:moveTo>
                  <a:cubicBezTo>
                    <a:pt x="1596" y="1"/>
                    <a:pt x="1242" y="41"/>
                    <a:pt x="958" y="135"/>
                  </a:cubicBezTo>
                  <a:cubicBezTo>
                    <a:pt x="1" y="458"/>
                    <a:pt x="168" y="1388"/>
                    <a:pt x="168" y="1388"/>
                  </a:cubicBezTo>
                  <a:cubicBezTo>
                    <a:pt x="168" y="1388"/>
                    <a:pt x="150" y="2390"/>
                    <a:pt x="1099" y="2486"/>
                  </a:cubicBezTo>
                  <a:cubicBezTo>
                    <a:pt x="1811" y="2558"/>
                    <a:pt x="3503" y="2829"/>
                    <a:pt x="3503" y="2829"/>
                  </a:cubicBezTo>
                  <a:lnTo>
                    <a:pt x="4117" y="458"/>
                  </a:lnTo>
                  <a:cubicBezTo>
                    <a:pt x="3774" y="218"/>
                    <a:pt x="2827" y="1"/>
                    <a:pt x="1965" y="1"/>
                  </a:cubicBezTo>
                  <a:close/>
                </a:path>
              </a:pathLst>
            </a:custGeom>
            <a:solidFill>
              <a:srgbClr val="FFE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1"/>
            <p:cNvSpPr/>
            <p:nvPr/>
          </p:nvSpPr>
          <p:spPr>
            <a:xfrm>
              <a:off x="5235344" y="3533143"/>
              <a:ext cx="103364" cy="102463"/>
            </a:xfrm>
            <a:custGeom>
              <a:avLst/>
              <a:gdLst/>
              <a:ahLst/>
              <a:cxnLst/>
              <a:rect l="l" t="t" r="r" b="b"/>
              <a:pathLst>
                <a:path w="803" h="796" extrusionOk="0">
                  <a:moveTo>
                    <a:pt x="400" y="0"/>
                  </a:moveTo>
                  <a:cubicBezTo>
                    <a:pt x="182" y="0"/>
                    <a:pt x="0" y="182"/>
                    <a:pt x="0" y="402"/>
                  </a:cubicBezTo>
                  <a:cubicBezTo>
                    <a:pt x="0" y="621"/>
                    <a:pt x="182" y="796"/>
                    <a:pt x="400" y="796"/>
                  </a:cubicBezTo>
                  <a:cubicBezTo>
                    <a:pt x="621" y="796"/>
                    <a:pt x="802" y="621"/>
                    <a:pt x="802" y="402"/>
                  </a:cubicBezTo>
                  <a:cubicBezTo>
                    <a:pt x="802" y="182"/>
                    <a:pt x="621" y="0"/>
                    <a:pt x="400" y="0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1"/>
            <p:cNvSpPr/>
            <p:nvPr/>
          </p:nvSpPr>
          <p:spPr>
            <a:xfrm>
              <a:off x="5258642" y="3419096"/>
              <a:ext cx="279585" cy="229898"/>
            </a:xfrm>
            <a:custGeom>
              <a:avLst/>
              <a:gdLst/>
              <a:ahLst/>
              <a:cxnLst/>
              <a:rect l="l" t="t" r="r" b="b"/>
              <a:pathLst>
                <a:path w="2172" h="1786" extrusionOk="0">
                  <a:moveTo>
                    <a:pt x="1332" y="1"/>
                  </a:moveTo>
                  <a:cubicBezTo>
                    <a:pt x="1245" y="1"/>
                    <a:pt x="1157" y="18"/>
                    <a:pt x="1072" y="54"/>
                  </a:cubicBezTo>
                  <a:lnTo>
                    <a:pt x="497" y="292"/>
                  </a:lnTo>
                  <a:cubicBezTo>
                    <a:pt x="162" y="435"/>
                    <a:pt x="1" y="823"/>
                    <a:pt x="142" y="1158"/>
                  </a:cubicBezTo>
                  <a:lnTo>
                    <a:pt x="240" y="1378"/>
                  </a:lnTo>
                  <a:cubicBezTo>
                    <a:pt x="341" y="1631"/>
                    <a:pt x="586" y="1785"/>
                    <a:pt x="844" y="1785"/>
                  </a:cubicBezTo>
                  <a:cubicBezTo>
                    <a:pt x="929" y="1785"/>
                    <a:pt x="1015" y="1768"/>
                    <a:pt x="1099" y="1733"/>
                  </a:cubicBezTo>
                  <a:lnTo>
                    <a:pt x="1680" y="1488"/>
                  </a:lnTo>
                  <a:cubicBezTo>
                    <a:pt x="2017" y="1352"/>
                    <a:pt x="2172" y="964"/>
                    <a:pt x="2029" y="629"/>
                  </a:cubicBezTo>
                  <a:lnTo>
                    <a:pt x="1939" y="403"/>
                  </a:lnTo>
                  <a:cubicBezTo>
                    <a:pt x="1833" y="151"/>
                    <a:pt x="1589" y="1"/>
                    <a:pt x="1332" y="1"/>
                  </a:cubicBezTo>
                  <a:close/>
                </a:path>
              </a:pathLst>
            </a:custGeom>
            <a:solidFill>
              <a:srgbClr val="D36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478248" y="2211139"/>
            <a:ext cx="3538581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Perfil da Criança</a:t>
            </a:r>
            <a:endParaRPr sz="4400"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587940" y="3680076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Características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DAA5B2-5E5A-2158-44D7-601C7F94C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58" y="965652"/>
            <a:ext cx="3212196" cy="321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501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3" name="Google Shape;5203;p81"/>
          <p:cNvSpPr/>
          <p:nvPr/>
        </p:nvSpPr>
        <p:spPr>
          <a:xfrm>
            <a:off x="909905" y="1247814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5205" name="Google Shape;5205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Características</a:t>
            </a:r>
            <a:endParaRPr dirty="0"/>
          </a:p>
        </p:txBody>
      </p:sp>
      <p:sp>
        <p:nvSpPr>
          <p:cNvPr id="5207" name="Google Shape;5207;p81"/>
          <p:cNvSpPr txBox="1">
            <a:spLocks noGrp="1"/>
          </p:cNvSpPr>
          <p:nvPr>
            <p:ph type="title" idx="2"/>
          </p:nvPr>
        </p:nvSpPr>
        <p:spPr>
          <a:xfrm>
            <a:off x="1885337" y="1369541"/>
            <a:ext cx="2796413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Creem facilmente na bíblia.</a:t>
            </a:r>
            <a:endParaRPr sz="1800" dirty="0"/>
          </a:p>
        </p:txBody>
      </p:sp>
      <p:sp>
        <p:nvSpPr>
          <p:cNvPr id="5209" name="Google Shape;5209;p81"/>
          <p:cNvSpPr txBox="1">
            <a:spLocks noGrp="1"/>
          </p:cNvSpPr>
          <p:nvPr>
            <p:ph type="title" idx="3"/>
          </p:nvPr>
        </p:nvSpPr>
        <p:spPr>
          <a:xfrm>
            <a:off x="5970694" y="1344177"/>
            <a:ext cx="2575937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Fácil desânimo</a:t>
            </a:r>
            <a:endParaRPr sz="1800" dirty="0"/>
          </a:p>
        </p:txBody>
      </p:sp>
      <p:sp>
        <p:nvSpPr>
          <p:cNvPr id="5211" name="Google Shape;5211;p81"/>
          <p:cNvSpPr txBox="1">
            <a:spLocks noGrp="1"/>
          </p:cNvSpPr>
          <p:nvPr>
            <p:ph type="title" idx="5"/>
          </p:nvPr>
        </p:nvSpPr>
        <p:spPr>
          <a:xfrm>
            <a:off x="1885337" y="2396885"/>
            <a:ext cx="2796413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Esperam e estão dispostas a orar</a:t>
            </a:r>
            <a:endParaRPr sz="1800" dirty="0"/>
          </a:p>
        </p:txBody>
      </p:sp>
      <p:sp>
        <p:nvSpPr>
          <p:cNvPr id="5212" name="Google Shape;5212;p81"/>
          <p:cNvSpPr txBox="1">
            <a:spLocks noGrp="1"/>
          </p:cNvSpPr>
          <p:nvPr>
            <p:ph type="title" idx="7"/>
          </p:nvPr>
        </p:nvSpPr>
        <p:spPr>
          <a:xfrm>
            <a:off x="5970694" y="2335393"/>
            <a:ext cx="21126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Decisões firmes</a:t>
            </a:r>
            <a:endParaRPr sz="1800" dirty="0"/>
          </a:p>
        </p:txBody>
      </p:sp>
      <p:sp>
        <p:nvSpPr>
          <p:cNvPr id="2" name="Google Shape;5203;p81">
            <a:extLst>
              <a:ext uri="{FF2B5EF4-FFF2-40B4-BE49-F238E27FC236}">
                <a16:creationId xmlns:a16="http://schemas.microsoft.com/office/drawing/2014/main" id="{8FD6A6E9-72E4-9312-73D3-F909E58E0531}"/>
              </a:ext>
            </a:extLst>
          </p:cNvPr>
          <p:cNvSpPr/>
          <p:nvPr/>
        </p:nvSpPr>
        <p:spPr>
          <a:xfrm>
            <a:off x="890381" y="2239030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3" name="Google Shape;5203;p81">
            <a:extLst>
              <a:ext uri="{FF2B5EF4-FFF2-40B4-BE49-F238E27FC236}">
                <a16:creationId xmlns:a16="http://schemas.microsoft.com/office/drawing/2014/main" id="{DDE39C7F-F12F-DD91-A730-59B18B832C42}"/>
              </a:ext>
            </a:extLst>
          </p:cNvPr>
          <p:cNvSpPr/>
          <p:nvPr/>
        </p:nvSpPr>
        <p:spPr>
          <a:xfrm>
            <a:off x="890381" y="3221509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4" name="Google Shape;5203;p81">
            <a:extLst>
              <a:ext uri="{FF2B5EF4-FFF2-40B4-BE49-F238E27FC236}">
                <a16:creationId xmlns:a16="http://schemas.microsoft.com/office/drawing/2014/main" id="{15E4BC7C-A066-F1CC-B659-D34406DB5CB4}"/>
              </a:ext>
            </a:extLst>
          </p:cNvPr>
          <p:cNvSpPr/>
          <p:nvPr/>
        </p:nvSpPr>
        <p:spPr>
          <a:xfrm>
            <a:off x="4903115" y="3275053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5" name="Google Shape;5203;p81">
            <a:extLst>
              <a:ext uri="{FF2B5EF4-FFF2-40B4-BE49-F238E27FC236}">
                <a16:creationId xmlns:a16="http://schemas.microsoft.com/office/drawing/2014/main" id="{90552F2B-7CE6-5182-D640-A4EE960EC44C}"/>
              </a:ext>
            </a:extLst>
          </p:cNvPr>
          <p:cNvSpPr/>
          <p:nvPr/>
        </p:nvSpPr>
        <p:spPr>
          <a:xfrm>
            <a:off x="4903115" y="2265741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6" name="Google Shape;5203;p81">
            <a:extLst>
              <a:ext uri="{FF2B5EF4-FFF2-40B4-BE49-F238E27FC236}">
                <a16:creationId xmlns:a16="http://schemas.microsoft.com/office/drawing/2014/main" id="{16CB6C5A-DCB8-1A14-1538-85E85AFEA377}"/>
              </a:ext>
            </a:extLst>
          </p:cNvPr>
          <p:cNvSpPr/>
          <p:nvPr/>
        </p:nvSpPr>
        <p:spPr>
          <a:xfrm>
            <a:off x="4903115" y="1239257"/>
            <a:ext cx="866638" cy="791826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B11E72-42B2-3E31-078A-DD613CAF16F1}"/>
              </a:ext>
            </a:extLst>
          </p:cNvPr>
          <p:cNvSpPr txBox="1"/>
          <p:nvPr/>
        </p:nvSpPr>
        <p:spPr>
          <a:xfrm>
            <a:off x="1885337" y="3347801"/>
            <a:ext cx="2686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bg1"/>
                </a:solidFill>
                <a:latin typeface="Fredoka One" panose="02000000000000000000" pitchFamily="2" charset="0"/>
              </a:rPr>
              <a:t>Memorização fácil e gosto por histórias</a:t>
            </a:r>
          </a:p>
        </p:txBody>
      </p:sp>
      <p:sp>
        <p:nvSpPr>
          <p:cNvPr id="19" name="Google Shape;5212;p81">
            <a:extLst>
              <a:ext uri="{FF2B5EF4-FFF2-40B4-BE49-F238E27FC236}">
                <a16:creationId xmlns:a16="http://schemas.microsoft.com/office/drawing/2014/main" id="{6C635B57-0713-2B8A-7357-696A8E8692E7}"/>
              </a:ext>
            </a:extLst>
          </p:cNvPr>
          <p:cNvSpPr txBox="1">
            <a:spLocks/>
          </p:cNvSpPr>
          <p:nvPr/>
        </p:nvSpPr>
        <p:spPr>
          <a:xfrm>
            <a:off x="5970694" y="3317872"/>
            <a:ext cx="2112600" cy="5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2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redoka One"/>
              <a:buNone/>
              <a:defRPr sz="2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pt-BR" sz="1800" dirty="0"/>
              <a:t>Correspondem ao amor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5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8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423820" y="2243797"/>
            <a:ext cx="3451495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/>
              <a:t>Pense como as Crianças</a:t>
            </a:r>
            <a:endParaRPr sz="4400"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630648" y="3680076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Todos os aspectos da criança devem ser atendidos.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1954E4F-CC17-76A0-2BAA-5AB486904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5" y="180705"/>
            <a:ext cx="5090988" cy="42127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26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9" name="Google Shape;5349;p87"/>
          <p:cNvPicPr preferRelativeResize="0"/>
          <p:nvPr/>
        </p:nvPicPr>
        <p:blipFill rotWithShape="1">
          <a:blip r:embed="rId3">
            <a:alphaModFix/>
          </a:blip>
          <a:srcRect r="45910"/>
          <a:stretch/>
        </p:blipFill>
        <p:spPr>
          <a:xfrm rot="-185445">
            <a:off x="1306818" y="1264533"/>
            <a:ext cx="2386972" cy="2942183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</p:pic>
      <p:sp>
        <p:nvSpPr>
          <p:cNvPr id="5350" name="Google Shape;5350;p87"/>
          <p:cNvSpPr txBox="1">
            <a:spLocks noGrp="1"/>
          </p:cNvSpPr>
          <p:nvPr>
            <p:ph type="title"/>
          </p:nvPr>
        </p:nvSpPr>
        <p:spPr>
          <a:xfrm>
            <a:off x="4143599" y="1934978"/>
            <a:ext cx="4183971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Tenha um convívio social, além do núcleo familiar.</a:t>
            </a:r>
            <a:endParaRPr dirty="0"/>
          </a:p>
        </p:txBody>
      </p:sp>
      <p:grpSp>
        <p:nvGrpSpPr>
          <p:cNvPr id="5352" name="Google Shape;5352;p87"/>
          <p:cNvGrpSpPr/>
          <p:nvPr/>
        </p:nvGrpSpPr>
        <p:grpSpPr>
          <a:xfrm>
            <a:off x="2716562" y="883850"/>
            <a:ext cx="475779" cy="475800"/>
            <a:chOff x="1460350" y="2402425"/>
            <a:chExt cx="208950" cy="208950"/>
          </a:xfrm>
        </p:grpSpPr>
        <p:sp>
          <p:nvSpPr>
            <p:cNvPr id="5353" name="Google Shape;5353;p8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8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8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8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8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8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8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8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8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8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8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8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8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8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8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8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8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8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8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1" name="Google Shape;5381;p87"/>
          <p:cNvGrpSpPr/>
          <p:nvPr/>
        </p:nvGrpSpPr>
        <p:grpSpPr>
          <a:xfrm rot="3427705">
            <a:off x="721878" y="3833004"/>
            <a:ext cx="340783" cy="340829"/>
            <a:chOff x="1460350" y="2402425"/>
            <a:chExt cx="208950" cy="208950"/>
          </a:xfrm>
        </p:grpSpPr>
        <p:sp>
          <p:nvSpPr>
            <p:cNvPr id="5382" name="Google Shape;5382;p8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8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8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8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8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8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8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8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8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8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8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8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8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8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8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8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8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8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8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8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8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8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5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0" name="Google Shape;5270;p86"/>
          <p:cNvGrpSpPr/>
          <p:nvPr/>
        </p:nvGrpSpPr>
        <p:grpSpPr>
          <a:xfrm rot="10800000" flipH="1">
            <a:off x="5860738" y="3085772"/>
            <a:ext cx="3487166" cy="2065857"/>
            <a:chOff x="238125" y="3383650"/>
            <a:chExt cx="1287775" cy="762900"/>
          </a:xfrm>
        </p:grpSpPr>
        <p:sp>
          <p:nvSpPr>
            <p:cNvPr id="5271" name="Google Shape;5271;p86"/>
            <p:cNvSpPr/>
            <p:nvPr/>
          </p:nvSpPr>
          <p:spPr>
            <a:xfrm>
              <a:off x="598125" y="3383650"/>
              <a:ext cx="927775" cy="557175"/>
            </a:xfrm>
            <a:custGeom>
              <a:avLst/>
              <a:gdLst/>
              <a:ahLst/>
              <a:cxnLst/>
              <a:rect l="l" t="t" r="r" b="b"/>
              <a:pathLst>
                <a:path w="37111" h="22287" extrusionOk="0">
                  <a:moveTo>
                    <a:pt x="37050" y="0"/>
                  </a:moveTo>
                  <a:lnTo>
                    <a:pt x="0" y="101"/>
                  </a:lnTo>
                  <a:lnTo>
                    <a:pt x="1090" y="161"/>
                  </a:lnTo>
                  <a:lnTo>
                    <a:pt x="2118" y="242"/>
                  </a:lnTo>
                  <a:lnTo>
                    <a:pt x="3127" y="343"/>
                  </a:lnTo>
                  <a:lnTo>
                    <a:pt x="4095" y="464"/>
                  </a:lnTo>
                  <a:lnTo>
                    <a:pt x="5002" y="585"/>
                  </a:lnTo>
                  <a:lnTo>
                    <a:pt x="5890" y="726"/>
                  </a:lnTo>
                  <a:lnTo>
                    <a:pt x="6737" y="867"/>
                  </a:lnTo>
                  <a:lnTo>
                    <a:pt x="7523" y="1029"/>
                  </a:lnTo>
                  <a:lnTo>
                    <a:pt x="8310" y="1210"/>
                  </a:lnTo>
                  <a:lnTo>
                    <a:pt x="9036" y="1412"/>
                  </a:lnTo>
                  <a:lnTo>
                    <a:pt x="9742" y="1613"/>
                  </a:lnTo>
                  <a:lnTo>
                    <a:pt x="10407" y="1835"/>
                  </a:lnTo>
                  <a:lnTo>
                    <a:pt x="11033" y="2077"/>
                  </a:lnTo>
                  <a:lnTo>
                    <a:pt x="11658" y="2340"/>
                  </a:lnTo>
                  <a:lnTo>
                    <a:pt x="12223" y="2602"/>
                  </a:lnTo>
                  <a:lnTo>
                    <a:pt x="12767" y="2884"/>
                  </a:lnTo>
                  <a:lnTo>
                    <a:pt x="13292" y="3187"/>
                  </a:lnTo>
                  <a:lnTo>
                    <a:pt x="13796" y="3509"/>
                  </a:lnTo>
                  <a:lnTo>
                    <a:pt x="14260" y="3852"/>
                  </a:lnTo>
                  <a:lnTo>
                    <a:pt x="14724" y="4195"/>
                  </a:lnTo>
                  <a:lnTo>
                    <a:pt x="15147" y="4558"/>
                  </a:lnTo>
                  <a:lnTo>
                    <a:pt x="15551" y="4941"/>
                  </a:lnTo>
                  <a:lnTo>
                    <a:pt x="15934" y="5345"/>
                  </a:lnTo>
                  <a:lnTo>
                    <a:pt x="16297" y="5768"/>
                  </a:lnTo>
                  <a:lnTo>
                    <a:pt x="16660" y="6192"/>
                  </a:lnTo>
                  <a:lnTo>
                    <a:pt x="16982" y="6656"/>
                  </a:lnTo>
                  <a:lnTo>
                    <a:pt x="17305" y="7120"/>
                  </a:lnTo>
                  <a:lnTo>
                    <a:pt x="17608" y="7624"/>
                  </a:lnTo>
                  <a:lnTo>
                    <a:pt x="17910" y="8128"/>
                  </a:lnTo>
                  <a:lnTo>
                    <a:pt x="18172" y="8652"/>
                  </a:lnTo>
                  <a:lnTo>
                    <a:pt x="18455" y="9197"/>
                  </a:lnTo>
                  <a:lnTo>
                    <a:pt x="18717" y="9762"/>
                  </a:lnTo>
                  <a:lnTo>
                    <a:pt x="19241" y="11032"/>
                  </a:lnTo>
                  <a:lnTo>
                    <a:pt x="19786" y="12343"/>
                  </a:lnTo>
                  <a:lnTo>
                    <a:pt x="20351" y="13695"/>
                  </a:lnTo>
                  <a:lnTo>
                    <a:pt x="20653" y="14360"/>
                  </a:lnTo>
                  <a:lnTo>
                    <a:pt x="20956" y="15026"/>
                  </a:lnTo>
                  <a:lnTo>
                    <a:pt x="21258" y="15671"/>
                  </a:lnTo>
                  <a:lnTo>
                    <a:pt x="21601" y="16316"/>
                  </a:lnTo>
                  <a:lnTo>
                    <a:pt x="21944" y="16962"/>
                  </a:lnTo>
                  <a:lnTo>
                    <a:pt x="22327" y="17567"/>
                  </a:lnTo>
                  <a:lnTo>
                    <a:pt x="22710" y="18152"/>
                  </a:lnTo>
                  <a:lnTo>
                    <a:pt x="23134" y="18717"/>
                  </a:lnTo>
                  <a:lnTo>
                    <a:pt x="23578" y="19261"/>
                  </a:lnTo>
                  <a:lnTo>
                    <a:pt x="24042" y="19765"/>
                  </a:lnTo>
                  <a:lnTo>
                    <a:pt x="24284" y="20007"/>
                  </a:lnTo>
                  <a:lnTo>
                    <a:pt x="24546" y="20229"/>
                  </a:lnTo>
                  <a:lnTo>
                    <a:pt x="24808" y="20451"/>
                  </a:lnTo>
                  <a:lnTo>
                    <a:pt x="25070" y="20653"/>
                  </a:lnTo>
                  <a:lnTo>
                    <a:pt x="25352" y="20854"/>
                  </a:lnTo>
                  <a:lnTo>
                    <a:pt x="25635" y="21036"/>
                  </a:lnTo>
                  <a:lnTo>
                    <a:pt x="25937" y="21217"/>
                  </a:lnTo>
                  <a:lnTo>
                    <a:pt x="26240" y="21379"/>
                  </a:lnTo>
                  <a:lnTo>
                    <a:pt x="26563" y="21540"/>
                  </a:lnTo>
                  <a:lnTo>
                    <a:pt x="26885" y="21681"/>
                  </a:lnTo>
                  <a:lnTo>
                    <a:pt x="27228" y="21802"/>
                  </a:lnTo>
                  <a:lnTo>
                    <a:pt x="27571" y="21923"/>
                  </a:lnTo>
                  <a:lnTo>
                    <a:pt x="27934" y="22024"/>
                  </a:lnTo>
                  <a:lnTo>
                    <a:pt x="28297" y="22105"/>
                  </a:lnTo>
                  <a:lnTo>
                    <a:pt x="28680" y="22165"/>
                  </a:lnTo>
                  <a:lnTo>
                    <a:pt x="29064" y="22226"/>
                  </a:lnTo>
                  <a:lnTo>
                    <a:pt x="29467" y="22266"/>
                  </a:lnTo>
                  <a:lnTo>
                    <a:pt x="29890" y="22286"/>
                  </a:lnTo>
                  <a:lnTo>
                    <a:pt x="30758" y="22286"/>
                  </a:lnTo>
                  <a:lnTo>
                    <a:pt x="31201" y="22266"/>
                  </a:lnTo>
                  <a:lnTo>
                    <a:pt x="31665" y="22206"/>
                  </a:lnTo>
                  <a:lnTo>
                    <a:pt x="32149" y="22145"/>
                  </a:lnTo>
                  <a:lnTo>
                    <a:pt x="32654" y="22065"/>
                  </a:lnTo>
                  <a:lnTo>
                    <a:pt x="33158" y="21964"/>
                  </a:lnTo>
                  <a:lnTo>
                    <a:pt x="33682" y="21843"/>
                  </a:lnTo>
                  <a:lnTo>
                    <a:pt x="34207" y="21701"/>
                  </a:lnTo>
                  <a:lnTo>
                    <a:pt x="34751" y="21540"/>
                  </a:lnTo>
                  <a:lnTo>
                    <a:pt x="35316" y="21359"/>
                  </a:lnTo>
                  <a:lnTo>
                    <a:pt x="35901" y="21157"/>
                  </a:lnTo>
                  <a:lnTo>
                    <a:pt x="36506" y="20935"/>
                  </a:lnTo>
                  <a:lnTo>
                    <a:pt x="37111" y="20673"/>
                  </a:lnTo>
                  <a:lnTo>
                    <a:pt x="370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86"/>
            <p:cNvSpPr/>
            <p:nvPr/>
          </p:nvSpPr>
          <p:spPr>
            <a:xfrm>
              <a:off x="238125" y="3425500"/>
              <a:ext cx="780025" cy="218350"/>
            </a:xfrm>
            <a:custGeom>
              <a:avLst/>
              <a:gdLst/>
              <a:ahLst/>
              <a:cxnLst/>
              <a:rect l="l" t="t" r="r" b="b"/>
              <a:pathLst>
                <a:path w="31201" h="8734" extrusionOk="0">
                  <a:moveTo>
                    <a:pt x="13453" y="0"/>
                  </a:moveTo>
                  <a:lnTo>
                    <a:pt x="12787" y="20"/>
                  </a:lnTo>
                  <a:lnTo>
                    <a:pt x="12121" y="40"/>
                  </a:lnTo>
                  <a:lnTo>
                    <a:pt x="11456" y="81"/>
                  </a:lnTo>
                  <a:lnTo>
                    <a:pt x="10790" y="141"/>
                  </a:lnTo>
                  <a:lnTo>
                    <a:pt x="10125" y="202"/>
                  </a:lnTo>
                  <a:lnTo>
                    <a:pt x="9459" y="303"/>
                  </a:lnTo>
                  <a:lnTo>
                    <a:pt x="8794" y="383"/>
                  </a:lnTo>
                  <a:lnTo>
                    <a:pt x="8128" y="504"/>
                  </a:lnTo>
                  <a:lnTo>
                    <a:pt x="7462" y="625"/>
                  </a:lnTo>
                  <a:lnTo>
                    <a:pt x="6111" y="908"/>
                  </a:lnTo>
                  <a:lnTo>
                    <a:pt x="4760" y="1230"/>
                  </a:lnTo>
                  <a:lnTo>
                    <a:pt x="3388" y="1613"/>
                  </a:lnTo>
                  <a:lnTo>
                    <a:pt x="2924" y="1755"/>
                  </a:lnTo>
                  <a:lnTo>
                    <a:pt x="2481" y="1936"/>
                  </a:lnTo>
                  <a:lnTo>
                    <a:pt x="2077" y="2138"/>
                  </a:lnTo>
                  <a:lnTo>
                    <a:pt x="1714" y="2340"/>
                  </a:lnTo>
                  <a:lnTo>
                    <a:pt x="1392" y="2561"/>
                  </a:lnTo>
                  <a:lnTo>
                    <a:pt x="1109" y="2803"/>
                  </a:lnTo>
                  <a:lnTo>
                    <a:pt x="847" y="3045"/>
                  </a:lnTo>
                  <a:lnTo>
                    <a:pt x="625" y="3308"/>
                  </a:lnTo>
                  <a:lnTo>
                    <a:pt x="444" y="3570"/>
                  </a:lnTo>
                  <a:lnTo>
                    <a:pt x="282" y="3832"/>
                  </a:lnTo>
                  <a:lnTo>
                    <a:pt x="161" y="4114"/>
                  </a:lnTo>
                  <a:lnTo>
                    <a:pt x="81" y="4377"/>
                  </a:lnTo>
                  <a:lnTo>
                    <a:pt x="20" y="4659"/>
                  </a:lnTo>
                  <a:lnTo>
                    <a:pt x="0" y="4921"/>
                  </a:lnTo>
                  <a:lnTo>
                    <a:pt x="20" y="5183"/>
                  </a:lnTo>
                  <a:lnTo>
                    <a:pt x="40" y="5425"/>
                  </a:lnTo>
                  <a:lnTo>
                    <a:pt x="121" y="5667"/>
                  </a:lnTo>
                  <a:lnTo>
                    <a:pt x="222" y="5909"/>
                  </a:lnTo>
                  <a:lnTo>
                    <a:pt x="343" y="6111"/>
                  </a:lnTo>
                  <a:lnTo>
                    <a:pt x="484" y="6313"/>
                  </a:lnTo>
                  <a:lnTo>
                    <a:pt x="666" y="6494"/>
                  </a:lnTo>
                  <a:lnTo>
                    <a:pt x="887" y="6656"/>
                  </a:lnTo>
                  <a:lnTo>
                    <a:pt x="1109" y="6797"/>
                  </a:lnTo>
                  <a:lnTo>
                    <a:pt x="1371" y="6918"/>
                  </a:lnTo>
                  <a:lnTo>
                    <a:pt x="1654" y="6999"/>
                  </a:lnTo>
                  <a:lnTo>
                    <a:pt x="1977" y="7059"/>
                  </a:lnTo>
                  <a:lnTo>
                    <a:pt x="2299" y="7099"/>
                  </a:lnTo>
                  <a:lnTo>
                    <a:pt x="2662" y="7079"/>
                  </a:lnTo>
                  <a:lnTo>
                    <a:pt x="3045" y="7059"/>
                  </a:lnTo>
                  <a:lnTo>
                    <a:pt x="3449" y="6978"/>
                  </a:lnTo>
                  <a:lnTo>
                    <a:pt x="3872" y="6857"/>
                  </a:lnTo>
                  <a:lnTo>
                    <a:pt x="4316" y="6716"/>
                  </a:lnTo>
                  <a:lnTo>
                    <a:pt x="5224" y="6373"/>
                  </a:lnTo>
                  <a:lnTo>
                    <a:pt x="6131" y="6051"/>
                  </a:lnTo>
                  <a:lnTo>
                    <a:pt x="7019" y="5748"/>
                  </a:lnTo>
                  <a:lnTo>
                    <a:pt x="7886" y="5466"/>
                  </a:lnTo>
                  <a:lnTo>
                    <a:pt x="8773" y="5224"/>
                  </a:lnTo>
                  <a:lnTo>
                    <a:pt x="9641" y="5002"/>
                  </a:lnTo>
                  <a:lnTo>
                    <a:pt x="10508" y="4800"/>
                  </a:lnTo>
                  <a:lnTo>
                    <a:pt x="11395" y="4619"/>
                  </a:lnTo>
                  <a:lnTo>
                    <a:pt x="12283" y="4477"/>
                  </a:lnTo>
                  <a:lnTo>
                    <a:pt x="13170" y="4356"/>
                  </a:lnTo>
                  <a:lnTo>
                    <a:pt x="14078" y="4256"/>
                  </a:lnTo>
                  <a:lnTo>
                    <a:pt x="15006" y="4195"/>
                  </a:lnTo>
                  <a:lnTo>
                    <a:pt x="15933" y="4175"/>
                  </a:lnTo>
                  <a:lnTo>
                    <a:pt x="16901" y="4175"/>
                  </a:lnTo>
                  <a:lnTo>
                    <a:pt x="17890" y="4215"/>
                  </a:lnTo>
                  <a:lnTo>
                    <a:pt x="18898" y="4296"/>
                  </a:lnTo>
                  <a:lnTo>
                    <a:pt x="19422" y="4356"/>
                  </a:lnTo>
                  <a:lnTo>
                    <a:pt x="19906" y="4437"/>
                  </a:lnTo>
                  <a:lnTo>
                    <a:pt x="20391" y="4538"/>
                  </a:lnTo>
                  <a:lnTo>
                    <a:pt x="20875" y="4659"/>
                  </a:lnTo>
                  <a:lnTo>
                    <a:pt x="21338" y="4800"/>
                  </a:lnTo>
                  <a:lnTo>
                    <a:pt x="21802" y="4961"/>
                  </a:lnTo>
                  <a:lnTo>
                    <a:pt x="22246" y="5123"/>
                  </a:lnTo>
                  <a:lnTo>
                    <a:pt x="22670" y="5304"/>
                  </a:lnTo>
                  <a:lnTo>
                    <a:pt x="23093" y="5506"/>
                  </a:lnTo>
                  <a:lnTo>
                    <a:pt x="23517" y="5708"/>
                  </a:lnTo>
                  <a:lnTo>
                    <a:pt x="24323" y="6131"/>
                  </a:lnTo>
                  <a:lnTo>
                    <a:pt x="25090" y="6555"/>
                  </a:lnTo>
                  <a:lnTo>
                    <a:pt x="25816" y="6999"/>
                  </a:lnTo>
                  <a:lnTo>
                    <a:pt x="26502" y="7422"/>
                  </a:lnTo>
                  <a:lnTo>
                    <a:pt x="27147" y="7805"/>
                  </a:lnTo>
                  <a:lnTo>
                    <a:pt x="27772" y="8128"/>
                  </a:lnTo>
                  <a:lnTo>
                    <a:pt x="28075" y="8289"/>
                  </a:lnTo>
                  <a:lnTo>
                    <a:pt x="28357" y="8410"/>
                  </a:lnTo>
                  <a:lnTo>
                    <a:pt x="28640" y="8511"/>
                  </a:lnTo>
                  <a:lnTo>
                    <a:pt x="28902" y="8612"/>
                  </a:lnTo>
                  <a:lnTo>
                    <a:pt x="29164" y="8673"/>
                  </a:lnTo>
                  <a:lnTo>
                    <a:pt x="29426" y="8713"/>
                  </a:lnTo>
                  <a:lnTo>
                    <a:pt x="29668" y="8733"/>
                  </a:lnTo>
                  <a:lnTo>
                    <a:pt x="29910" y="8713"/>
                  </a:lnTo>
                  <a:lnTo>
                    <a:pt x="30152" y="8673"/>
                  </a:lnTo>
                  <a:lnTo>
                    <a:pt x="30374" y="8592"/>
                  </a:lnTo>
                  <a:lnTo>
                    <a:pt x="30576" y="8511"/>
                  </a:lnTo>
                  <a:lnTo>
                    <a:pt x="30757" y="8390"/>
                  </a:lnTo>
                  <a:lnTo>
                    <a:pt x="30898" y="8269"/>
                  </a:lnTo>
                  <a:lnTo>
                    <a:pt x="31019" y="8128"/>
                  </a:lnTo>
                  <a:lnTo>
                    <a:pt x="31100" y="7987"/>
                  </a:lnTo>
                  <a:lnTo>
                    <a:pt x="31161" y="7825"/>
                  </a:lnTo>
                  <a:lnTo>
                    <a:pt x="31201" y="7664"/>
                  </a:lnTo>
                  <a:lnTo>
                    <a:pt x="31201" y="7483"/>
                  </a:lnTo>
                  <a:lnTo>
                    <a:pt x="31201" y="7301"/>
                  </a:lnTo>
                  <a:lnTo>
                    <a:pt x="31140" y="7120"/>
                  </a:lnTo>
                  <a:lnTo>
                    <a:pt x="31080" y="6918"/>
                  </a:lnTo>
                  <a:lnTo>
                    <a:pt x="30999" y="6716"/>
                  </a:lnTo>
                  <a:lnTo>
                    <a:pt x="30878" y="6514"/>
                  </a:lnTo>
                  <a:lnTo>
                    <a:pt x="30737" y="6293"/>
                  </a:lnTo>
                  <a:lnTo>
                    <a:pt x="30576" y="6071"/>
                  </a:lnTo>
                  <a:lnTo>
                    <a:pt x="30394" y="5849"/>
                  </a:lnTo>
                  <a:lnTo>
                    <a:pt x="30213" y="5627"/>
                  </a:lnTo>
                  <a:lnTo>
                    <a:pt x="29991" y="5405"/>
                  </a:lnTo>
                  <a:lnTo>
                    <a:pt x="29487" y="4961"/>
                  </a:lnTo>
                  <a:lnTo>
                    <a:pt x="28922" y="4498"/>
                  </a:lnTo>
                  <a:lnTo>
                    <a:pt x="28297" y="4054"/>
                  </a:lnTo>
                  <a:lnTo>
                    <a:pt x="27611" y="3610"/>
                  </a:lnTo>
                  <a:lnTo>
                    <a:pt x="26865" y="3207"/>
                  </a:lnTo>
                  <a:lnTo>
                    <a:pt x="26078" y="2803"/>
                  </a:lnTo>
                  <a:lnTo>
                    <a:pt x="25251" y="2420"/>
                  </a:lnTo>
                  <a:lnTo>
                    <a:pt x="24505" y="2138"/>
                  </a:lnTo>
                  <a:lnTo>
                    <a:pt x="23779" y="1856"/>
                  </a:lnTo>
                  <a:lnTo>
                    <a:pt x="23053" y="1593"/>
                  </a:lnTo>
                  <a:lnTo>
                    <a:pt x="22347" y="1371"/>
                  </a:lnTo>
                  <a:lnTo>
                    <a:pt x="21641" y="1150"/>
                  </a:lnTo>
                  <a:lnTo>
                    <a:pt x="20935" y="948"/>
                  </a:lnTo>
                  <a:lnTo>
                    <a:pt x="20229" y="787"/>
                  </a:lnTo>
                  <a:lnTo>
                    <a:pt x="19543" y="625"/>
                  </a:lnTo>
                  <a:lnTo>
                    <a:pt x="18858" y="484"/>
                  </a:lnTo>
                  <a:lnTo>
                    <a:pt x="18172" y="363"/>
                  </a:lnTo>
                  <a:lnTo>
                    <a:pt x="17486" y="262"/>
                  </a:lnTo>
                  <a:lnTo>
                    <a:pt x="16801" y="182"/>
                  </a:lnTo>
                  <a:lnTo>
                    <a:pt x="16135" y="101"/>
                  </a:lnTo>
                  <a:lnTo>
                    <a:pt x="15469" y="61"/>
                  </a:lnTo>
                  <a:lnTo>
                    <a:pt x="14784" y="20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86"/>
            <p:cNvSpPr/>
            <p:nvPr/>
          </p:nvSpPr>
          <p:spPr>
            <a:xfrm>
              <a:off x="1086700" y="3869200"/>
              <a:ext cx="392825" cy="277350"/>
            </a:xfrm>
            <a:custGeom>
              <a:avLst/>
              <a:gdLst/>
              <a:ahLst/>
              <a:cxnLst/>
              <a:rect l="l" t="t" r="r" b="b"/>
              <a:pathLst>
                <a:path w="15713" h="11094" extrusionOk="0">
                  <a:moveTo>
                    <a:pt x="929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384" y="142"/>
                  </a:lnTo>
                  <a:lnTo>
                    <a:pt x="263" y="242"/>
                  </a:lnTo>
                  <a:lnTo>
                    <a:pt x="162" y="384"/>
                  </a:lnTo>
                  <a:lnTo>
                    <a:pt x="82" y="525"/>
                  </a:lnTo>
                  <a:lnTo>
                    <a:pt x="41" y="706"/>
                  </a:lnTo>
                  <a:lnTo>
                    <a:pt x="1" y="908"/>
                  </a:lnTo>
                  <a:lnTo>
                    <a:pt x="1" y="1130"/>
                  </a:lnTo>
                  <a:lnTo>
                    <a:pt x="21" y="1352"/>
                  </a:lnTo>
                  <a:lnTo>
                    <a:pt x="61" y="1614"/>
                  </a:lnTo>
                  <a:lnTo>
                    <a:pt x="122" y="1876"/>
                  </a:lnTo>
                  <a:lnTo>
                    <a:pt x="203" y="2158"/>
                  </a:lnTo>
                  <a:lnTo>
                    <a:pt x="303" y="2461"/>
                  </a:lnTo>
                  <a:lnTo>
                    <a:pt x="445" y="2764"/>
                  </a:lnTo>
                  <a:lnTo>
                    <a:pt x="586" y="3086"/>
                  </a:lnTo>
                  <a:lnTo>
                    <a:pt x="747" y="3429"/>
                  </a:lnTo>
                  <a:lnTo>
                    <a:pt x="929" y="3752"/>
                  </a:lnTo>
                  <a:lnTo>
                    <a:pt x="1130" y="4115"/>
                  </a:lnTo>
                  <a:lnTo>
                    <a:pt x="1352" y="4458"/>
                  </a:lnTo>
                  <a:lnTo>
                    <a:pt x="1574" y="4821"/>
                  </a:lnTo>
                  <a:lnTo>
                    <a:pt x="2098" y="5527"/>
                  </a:lnTo>
                  <a:lnTo>
                    <a:pt x="2381" y="5890"/>
                  </a:lnTo>
                  <a:lnTo>
                    <a:pt x="2683" y="6253"/>
                  </a:lnTo>
                  <a:lnTo>
                    <a:pt x="3006" y="6616"/>
                  </a:lnTo>
                  <a:lnTo>
                    <a:pt x="3329" y="6979"/>
                  </a:lnTo>
                  <a:lnTo>
                    <a:pt x="3672" y="7322"/>
                  </a:lnTo>
                  <a:lnTo>
                    <a:pt x="4014" y="7665"/>
                  </a:lnTo>
                  <a:lnTo>
                    <a:pt x="4398" y="8007"/>
                  </a:lnTo>
                  <a:lnTo>
                    <a:pt x="4761" y="8350"/>
                  </a:lnTo>
                  <a:lnTo>
                    <a:pt x="5144" y="8653"/>
                  </a:lnTo>
                  <a:lnTo>
                    <a:pt x="5527" y="8955"/>
                  </a:lnTo>
                  <a:lnTo>
                    <a:pt x="5890" y="9217"/>
                  </a:lnTo>
                  <a:lnTo>
                    <a:pt x="6233" y="9460"/>
                  </a:lnTo>
                  <a:lnTo>
                    <a:pt x="6596" y="9681"/>
                  </a:lnTo>
                  <a:lnTo>
                    <a:pt x="6919" y="9883"/>
                  </a:lnTo>
                  <a:lnTo>
                    <a:pt x="7262" y="10065"/>
                  </a:lnTo>
                  <a:lnTo>
                    <a:pt x="7584" y="10246"/>
                  </a:lnTo>
                  <a:lnTo>
                    <a:pt x="7907" y="10387"/>
                  </a:lnTo>
                  <a:lnTo>
                    <a:pt x="8210" y="10528"/>
                  </a:lnTo>
                  <a:lnTo>
                    <a:pt x="8512" y="10629"/>
                  </a:lnTo>
                  <a:lnTo>
                    <a:pt x="8815" y="10730"/>
                  </a:lnTo>
                  <a:lnTo>
                    <a:pt x="9400" y="10891"/>
                  </a:lnTo>
                  <a:lnTo>
                    <a:pt x="9964" y="10992"/>
                  </a:lnTo>
                  <a:lnTo>
                    <a:pt x="10509" y="11053"/>
                  </a:lnTo>
                  <a:lnTo>
                    <a:pt x="11033" y="11093"/>
                  </a:lnTo>
                  <a:lnTo>
                    <a:pt x="11558" y="11073"/>
                  </a:lnTo>
                  <a:lnTo>
                    <a:pt x="12062" y="11053"/>
                  </a:lnTo>
                  <a:lnTo>
                    <a:pt x="12586" y="10992"/>
                  </a:lnTo>
                  <a:lnTo>
                    <a:pt x="13090" y="10932"/>
                  </a:lnTo>
                  <a:lnTo>
                    <a:pt x="14099" y="10811"/>
                  </a:lnTo>
                  <a:lnTo>
                    <a:pt x="14341" y="10770"/>
                  </a:lnTo>
                  <a:lnTo>
                    <a:pt x="14563" y="10730"/>
                  </a:lnTo>
                  <a:lnTo>
                    <a:pt x="14764" y="10649"/>
                  </a:lnTo>
                  <a:lnTo>
                    <a:pt x="14946" y="10589"/>
                  </a:lnTo>
                  <a:lnTo>
                    <a:pt x="15107" y="10508"/>
                  </a:lnTo>
                  <a:lnTo>
                    <a:pt x="15248" y="10407"/>
                  </a:lnTo>
                  <a:lnTo>
                    <a:pt x="15369" y="10307"/>
                  </a:lnTo>
                  <a:lnTo>
                    <a:pt x="15470" y="10206"/>
                  </a:lnTo>
                  <a:lnTo>
                    <a:pt x="15551" y="10085"/>
                  </a:lnTo>
                  <a:lnTo>
                    <a:pt x="15611" y="9964"/>
                  </a:lnTo>
                  <a:lnTo>
                    <a:pt x="15672" y="9843"/>
                  </a:lnTo>
                  <a:lnTo>
                    <a:pt x="15692" y="9722"/>
                  </a:lnTo>
                  <a:lnTo>
                    <a:pt x="15712" y="9601"/>
                  </a:lnTo>
                  <a:lnTo>
                    <a:pt x="15692" y="9480"/>
                  </a:lnTo>
                  <a:lnTo>
                    <a:pt x="15672" y="9339"/>
                  </a:lnTo>
                  <a:lnTo>
                    <a:pt x="15632" y="9217"/>
                  </a:lnTo>
                  <a:lnTo>
                    <a:pt x="15571" y="9096"/>
                  </a:lnTo>
                  <a:lnTo>
                    <a:pt x="15490" y="8975"/>
                  </a:lnTo>
                  <a:lnTo>
                    <a:pt x="15390" y="8854"/>
                  </a:lnTo>
                  <a:lnTo>
                    <a:pt x="15289" y="8754"/>
                  </a:lnTo>
                  <a:lnTo>
                    <a:pt x="15168" y="8633"/>
                  </a:lnTo>
                  <a:lnTo>
                    <a:pt x="15027" y="8552"/>
                  </a:lnTo>
                  <a:lnTo>
                    <a:pt x="14865" y="8451"/>
                  </a:lnTo>
                  <a:lnTo>
                    <a:pt x="14684" y="8370"/>
                  </a:lnTo>
                  <a:lnTo>
                    <a:pt x="14502" y="8310"/>
                  </a:lnTo>
                  <a:lnTo>
                    <a:pt x="14301" y="8249"/>
                  </a:lnTo>
                  <a:lnTo>
                    <a:pt x="14079" y="8209"/>
                  </a:lnTo>
                  <a:lnTo>
                    <a:pt x="13857" y="8169"/>
                  </a:lnTo>
                  <a:lnTo>
                    <a:pt x="13615" y="8149"/>
                  </a:lnTo>
                  <a:lnTo>
                    <a:pt x="13353" y="8149"/>
                  </a:lnTo>
                  <a:lnTo>
                    <a:pt x="13070" y="8169"/>
                  </a:lnTo>
                  <a:lnTo>
                    <a:pt x="12788" y="8189"/>
                  </a:lnTo>
                  <a:lnTo>
                    <a:pt x="12163" y="8270"/>
                  </a:lnTo>
                  <a:lnTo>
                    <a:pt x="11477" y="8310"/>
                  </a:lnTo>
                  <a:lnTo>
                    <a:pt x="10731" y="8330"/>
                  </a:lnTo>
                  <a:lnTo>
                    <a:pt x="10347" y="8310"/>
                  </a:lnTo>
                  <a:lnTo>
                    <a:pt x="9964" y="8290"/>
                  </a:lnTo>
                  <a:lnTo>
                    <a:pt x="9561" y="8249"/>
                  </a:lnTo>
                  <a:lnTo>
                    <a:pt x="9157" y="8189"/>
                  </a:lnTo>
                  <a:lnTo>
                    <a:pt x="8734" y="8128"/>
                  </a:lnTo>
                  <a:lnTo>
                    <a:pt x="8310" y="8028"/>
                  </a:lnTo>
                  <a:lnTo>
                    <a:pt x="7887" y="7907"/>
                  </a:lnTo>
                  <a:lnTo>
                    <a:pt x="7463" y="7786"/>
                  </a:lnTo>
                  <a:lnTo>
                    <a:pt x="7040" y="7624"/>
                  </a:lnTo>
                  <a:lnTo>
                    <a:pt x="6636" y="7443"/>
                  </a:lnTo>
                  <a:lnTo>
                    <a:pt x="6213" y="7221"/>
                  </a:lnTo>
                  <a:lnTo>
                    <a:pt x="5789" y="6999"/>
                  </a:lnTo>
                  <a:lnTo>
                    <a:pt x="5386" y="6717"/>
                  </a:lnTo>
                  <a:lnTo>
                    <a:pt x="4983" y="6434"/>
                  </a:lnTo>
                  <a:lnTo>
                    <a:pt x="4579" y="6112"/>
                  </a:lnTo>
                  <a:lnTo>
                    <a:pt x="4196" y="5748"/>
                  </a:lnTo>
                  <a:lnTo>
                    <a:pt x="3833" y="5345"/>
                  </a:lnTo>
                  <a:lnTo>
                    <a:pt x="3470" y="4922"/>
                  </a:lnTo>
                  <a:lnTo>
                    <a:pt x="3107" y="4438"/>
                  </a:lnTo>
                  <a:lnTo>
                    <a:pt x="2784" y="3933"/>
                  </a:lnTo>
                  <a:lnTo>
                    <a:pt x="2461" y="3389"/>
                  </a:lnTo>
                  <a:lnTo>
                    <a:pt x="2159" y="2804"/>
                  </a:lnTo>
                  <a:lnTo>
                    <a:pt x="1877" y="2179"/>
                  </a:lnTo>
                  <a:lnTo>
                    <a:pt x="1614" y="1493"/>
                  </a:lnTo>
                  <a:lnTo>
                    <a:pt x="1372" y="767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4" name="Google Shape;5274;p86"/>
          <p:cNvGrpSpPr/>
          <p:nvPr/>
        </p:nvGrpSpPr>
        <p:grpSpPr>
          <a:xfrm rot="10800000">
            <a:off x="560486" y="2497088"/>
            <a:ext cx="4851011" cy="2197538"/>
            <a:chOff x="1569550" y="629994"/>
            <a:chExt cx="5900038" cy="3634698"/>
          </a:xfrm>
        </p:grpSpPr>
        <p:grpSp>
          <p:nvGrpSpPr>
            <p:cNvPr id="5275" name="Google Shape;5275;p86"/>
            <p:cNvGrpSpPr/>
            <p:nvPr/>
          </p:nvGrpSpPr>
          <p:grpSpPr>
            <a:xfrm>
              <a:off x="1569550" y="629994"/>
              <a:ext cx="5900038" cy="3634698"/>
              <a:chOff x="6012925" y="2964625"/>
              <a:chExt cx="1368950" cy="1009975"/>
            </a:xfrm>
          </p:grpSpPr>
          <p:sp>
            <p:nvSpPr>
              <p:cNvPr id="5276" name="Google Shape;5276;p86"/>
              <p:cNvSpPr/>
              <p:nvPr/>
            </p:nvSpPr>
            <p:spPr>
              <a:xfrm>
                <a:off x="6057275" y="3010525"/>
                <a:ext cx="1324600" cy="885925"/>
              </a:xfrm>
              <a:custGeom>
                <a:avLst/>
                <a:gdLst/>
                <a:ahLst/>
                <a:cxnLst/>
                <a:rect l="l" t="t" r="r" b="b"/>
                <a:pathLst>
                  <a:path w="52984" h="35437" extrusionOk="0">
                    <a:moveTo>
                      <a:pt x="38866" y="0"/>
                    </a:moveTo>
                    <a:lnTo>
                      <a:pt x="38261" y="20"/>
                    </a:lnTo>
                    <a:lnTo>
                      <a:pt x="37656" y="81"/>
                    </a:lnTo>
                    <a:lnTo>
                      <a:pt x="37071" y="182"/>
                    </a:lnTo>
                    <a:lnTo>
                      <a:pt x="36466" y="323"/>
                    </a:lnTo>
                    <a:lnTo>
                      <a:pt x="35861" y="525"/>
                    </a:lnTo>
                    <a:lnTo>
                      <a:pt x="35276" y="767"/>
                    </a:lnTo>
                    <a:lnTo>
                      <a:pt x="34691" y="1089"/>
                    </a:lnTo>
                    <a:lnTo>
                      <a:pt x="34146" y="1412"/>
                    </a:lnTo>
                    <a:lnTo>
                      <a:pt x="33602" y="1694"/>
                    </a:lnTo>
                    <a:lnTo>
                      <a:pt x="33057" y="1936"/>
                    </a:lnTo>
                    <a:lnTo>
                      <a:pt x="32553" y="2158"/>
                    </a:lnTo>
                    <a:lnTo>
                      <a:pt x="32029" y="2360"/>
                    </a:lnTo>
                    <a:lnTo>
                      <a:pt x="31525" y="2541"/>
                    </a:lnTo>
                    <a:lnTo>
                      <a:pt x="31040" y="2683"/>
                    </a:lnTo>
                    <a:lnTo>
                      <a:pt x="30536" y="2804"/>
                    </a:lnTo>
                    <a:lnTo>
                      <a:pt x="30052" y="2904"/>
                    </a:lnTo>
                    <a:lnTo>
                      <a:pt x="29568" y="2985"/>
                    </a:lnTo>
                    <a:lnTo>
                      <a:pt x="29084" y="3046"/>
                    </a:lnTo>
                    <a:lnTo>
                      <a:pt x="28600" y="3086"/>
                    </a:lnTo>
                    <a:lnTo>
                      <a:pt x="28116" y="3126"/>
                    </a:lnTo>
                    <a:lnTo>
                      <a:pt x="27148" y="3126"/>
                    </a:lnTo>
                    <a:lnTo>
                      <a:pt x="26644" y="3106"/>
                    </a:lnTo>
                    <a:lnTo>
                      <a:pt x="26139" y="3066"/>
                    </a:lnTo>
                    <a:lnTo>
                      <a:pt x="25091" y="2945"/>
                    </a:lnTo>
                    <a:lnTo>
                      <a:pt x="24022" y="2804"/>
                    </a:lnTo>
                    <a:lnTo>
                      <a:pt x="22872" y="2622"/>
                    </a:lnTo>
                    <a:lnTo>
                      <a:pt x="20371" y="2199"/>
                    </a:lnTo>
                    <a:lnTo>
                      <a:pt x="19000" y="1957"/>
                    </a:lnTo>
                    <a:lnTo>
                      <a:pt x="17507" y="1735"/>
                    </a:lnTo>
                    <a:lnTo>
                      <a:pt x="16741" y="1654"/>
                    </a:lnTo>
                    <a:lnTo>
                      <a:pt x="15974" y="1594"/>
                    </a:lnTo>
                    <a:lnTo>
                      <a:pt x="15208" y="1594"/>
                    </a:lnTo>
                    <a:lnTo>
                      <a:pt x="14442" y="1634"/>
                    </a:lnTo>
                    <a:lnTo>
                      <a:pt x="13675" y="1694"/>
                    </a:lnTo>
                    <a:lnTo>
                      <a:pt x="12929" y="1815"/>
                    </a:lnTo>
                    <a:lnTo>
                      <a:pt x="12183" y="1957"/>
                    </a:lnTo>
                    <a:lnTo>
                      <a:pt x="11437" y="2158"/>
                    </a:lnTo>
                    <a:lnTo>
                      <a:pt x="10710" y="2380"/>
                    </a:lnTo>
                    <a:lnTo>
                      <a:pt x="10005" y="2642"/>
                    </a:lnTo>
                    <a:lnTo>
                      <a:pt x="9299" y="2945"/>
                    </a:lnTo>
                    <a:lnTo>
                      <a:pt x="8613" y="3288"/>
                    </a:lnTo>
                    <a:lnTo>
                      <a:pt x="7947" y="3651"/>
                    </a:lnTo>
                    <a:lnTo>
                      <a:pt x="7302" y="4054"/>
                    </a:lnTo>
                    <a:lnTo>
                      <a:pt x="6657" y="4498"/>
                    </a:lnTo>
                    <a:lnTo>
                      <a:pt x="6051" y="4962"/>
                    </a:lnTo>
                    <a:lnTo>
                      <a:pt x="5446" y="5466"/>
                    </a:lnTo>
                    <a:lnTo>
                      <a:pt x="4882" y="6010"/>
                    </a:lnTo>
                    <a:lnTo>
                      <a:pt x="4337" y="6575"/>
                    </a:lnTo>
                    <a:lnTo>
                      <a:pt x="3813" y="7180"/>
                    </a:lnTo>
                    <a:lnTo>
                      <a:pt x="3329" y="7805"/>
                    </a:lnTo>
                    <a:lnTo>
                      <a:pt x="2865" y="8471"/>
                    </a:lnTo>
                    <a:lnTo>
                      <a:pt x="2441" y="9157"/>
                    </a:lnTo>
                    <a:lnTo>
                      <a:pt x="2038" y="9883"/>
                    </a:lnTo>
                    <a:lnTo>
                      <a:pt x="1675" y="10629"/>
                    </a:lnTo>
                    <a:lnTo>
                      <a:pt x="1332" y="11416"/>
                    </a:lnTo>
                    <a:lnTo>
                      <a:pt x="1050" y="12202"/>
                    </a:lnTo>
                    <a:lnTo>
                      <a:pt x="787" y="13049"/>
                    </a:lnTo>
                    <a:lnTo>
                      <a:pt x="566" y="13896"/>
                    </a:lnTo>
                    <a:lnTo>
                      <a:pt x="384" y="14784"/>
                    </a:lnTo>
                    <a:lnTo>
                      <a:pt x="243" y="15691"/>
                    </a:lnTo>
                    <a:lnTo>
                      <a:pt x="142" y="16619"/>
                    </a:lnTo>
                    <a:lnTo>
                      <a:pt x="82" y="17547"/>
                    </a:lnTo>
                    <a:lnTo>
                      <a:pt x="41" y="18434"/>
                    </a:lnTo>
                    <a:lnTo>
                      <a:pt x="21" y="19302"/>
                    </a:lnTo>
                    <a:lnTo>
                      <a:pt x="1" y="20129"/>
                    </a:lnTo>
                    <a:lnTo>
                      <a:pt x="21" y="20915"/>
                    </a:lnTo>
                    <a:lnTo>
                      <a:pt x="61" y="21682"/>
                    </a:lnTo>
                    <a:lnTo>
                      <a:pt x="122" y="22408"/>
                    </a:lnTo>
                    <a:lnTo>
                      <a:pt x="203" y="23113"/>
                    </a:lnTo>
                    <a:lnTo>
                      <a:pt x="324" y="23799"/>
                    </a:lnTo>
                    <a:lnTo>
                      <a:pt x="465" y="24465"/>
                    </a:lnTo>
                    <a:lnTo>
                      <a:pt x="646" y="25090"/>
                    </a:lnTo>
                    <a:lnTo>
                      <a:pt x="848" y="25675"/>
                    </a:lnTo>
                    <a:lnTo>
                      <a:pt x="1070" y="26260"/>
                    </a:lnTo>
                    <a:lnTo>
                      <a:pt x="1332" y="26804"/>
                    </a:lnTo>
                    <a:lnTo>
                      <a:pt x="1635" y="27349"/>
                    </a:lnTo>
                    <a:lnTo>
                      <a:pt x="1977" y="27853"/>
                    </a:lnTo>
                    <a:lnTo>
                      <a:pt x="2340" y="28337"/>
                    </a:lnTo>
                    <a:lnTo>
                      <a:pt x="2744" y="28801"/>
                    </a:lnTo>
                    <a:lnTo>
                      <a:pt x="3208" y="29265"/>
                    </a:lnTo>
                    <a:lnTo>
                      <a:pt x="3692" y="29688"/>
                    </a:lnTo>
                    <a:lnTo>
                      <a:pt x="4216" y="30092"/>
                    </a:lnTo>
                    <a:lnTo>
                      <a:pt x="4781" y="30495"/>
                    </a:lnTo>
                    <a:lnTo>
                      <a:pt x="5406" y="30878"/>
                    </a:lnTo>
                    <a:lnTo>
                      <a:pt x="6072" y="31241"/>
                    </a:lnTo>
                    <a:lnTo>
                      <a:pt x="6757" y="31584"/>
                    </a:lnTo>
                    <a:lnTo>
                      <a:pt x="7524" y="31927"/>
                    </a:lnTo>
                    <a:lnTo>
                      <a:pt x="8331" y="32250"/>
                    </a:lnTo>
                    <a:lnTo>
                      <a:pt x="9178" y="32552"/>
                    </a:lnTo>
                    <a:lnTo>
                      <a:pt x="10085" y="32855"/>
                    </a:lnTo>
                    <a:lnTo>
                      <a:pt x="11033" y="33157"/>
                    </a:lnTo>
                    <a:lnTo>
                      <a:pt x="12042" y="33440"/>
                    </a:lnTo>
                    <a:lnTo>
                      <a:pt x="13111" y="33702"/>
                    </a:lnTo>
                    <a:lnTo>
                      <a:pt x="14200" y="33964"/>
                    </a:lnTo>
                    <a:lnTo>
                      <a:pt x="15309" y="34206"/>
                    </a:lnTo>
                    <a:lnTo>
                      <a:pt x="16438" y="34408"/>
                    </a:lnTo>
                    <a:lnTo>
                      <a:pt x="17568" y="34610"/>
                    </a:lnTo>
                    <a:lnTo>
                      <a:pt x="18697" y="34771"/>
                    </a:lnTo>
                    <a:lnTo>
                      <a:pt x="19847" y="34932"/>
                    </a:lnTo>
                    <a:lnTo>
                      <a:pt x="21017" y="35053"/>
                    </a:lnTo>
                    <a:lnTo>
                      <a:pt x="22166" y="35174"/>
                    </a:lnTo>
                    <a:lnTo>
                      <a:pt x="23316" y="35255"/>
                    </a:lnTo>
                    <a:lnTo>
                      <a:pt x="24486" y="35336"/>
                    </a:lnTo>
                    <a:lnTo>
                      <a:pt x="25635" y="35396"/>
                    </a:lnTo>
                    <a:lnTo>
                      <a:pt x="26785" y="35416"/>
                    </a:lnTo>
                    <a:lnTo>
                      <a:pt x="27935" y="35437"/>
                    </a:lnTo>
                    <a:lnTo>
                      <a:pt x="29064" y="35437"/>
                    </a:lnTo>
                    <a:lnTo>
                      <a:pt x="30193" y="35416"/>
                    </a:lnTo>
                    <a:lnTo>
                      <a:pt x="31323" y="35376"/>
                    </a:lnTo>
                    <a:lnTo>
                      <a:pt x="32432" y="35316"/>
                    </a:lnTo>
                    <a:lnTo>
                      <a:pt x="33521" y="35255"/>
                    </a:lnTo>
                    <a:lnTo>
                      <a:pt x="34610" y="35154"/>
                    </a:lnTo>
                    <a:lnTo>
                      <a:pt x="35659" y="35053"/>
                    </a:lnTo>
                    <a:lnTo>
                      <a:pt x="36708" y="34932"/>
                    </a:lnTo>
                    <a:lnTo>
                      <a:pt x="37716" y="34811"/>
                    </a:lnTo>
                    <a:lnTo>
                      <a:pt x="38725" y="34650"/>
                    </a:lnTo>
                    <a:lnTo>
                      <a:pt x="39693" y="34489"/>
                    </a:lnTo>
                    <a:lnTo>
                      <a:pt x="40641" y="34307"/>
                    </a:lnTo>
                    <a:lnTo>
                      <a:pt x="41569" y="34105"/>
                    </a:lnTo>
                    <a:lnTo>
                      <a:pt x="42456" y="33904"/>
                    </a:lnTo>
                    <a:lnTo>
                      <a:pt x="43303" y="33682"/>
                    </a:lnTo>
                    <a:lnTo>
                      <a:pt x="44130" y="33460"/>
                    </a:lnTo>
                    <a:lnTo>
                      <a:pt x="44917" y="33198"/>
                    </a:lnTo>
                    <a:lnTo>
                      <a:pt x="45683" y="32936"/>
                    </a:lnTo>
                    <a:lnTo>
                      <a:pt x="46389" y="32673"/>
                    </a:lnTo>
                    <a:lnTo>
                      <a:pt x="46732" y="32532"/>
                    </a:lnTo>
                    <a:lnTo>
                      <a:pt x="47075" y="32371"/>
                    </a:lnTo>
                    <a:lnTo>
                      <a:pt x="47397" y="32210"/>
                    </a:lnTo>
                    <a:lnTo>
                      <a:pt x="47700" y="32048"/>
                    </a:lnTo>
                    <a:lnTo>
                      <a:pt x="48002" y="31867"/>
                    </a:lnTo>
                    <a:lnTo>
                      <a:pt x="48305" y="31685"/>
                    </a:lnTo>
                    <a:lnTo>
                      <a:pt x="48849" y="31282"/>
                    </a:lnTo>
                    <a:lnTo>
                      <a:pt x="49374" y="30858"/>
                    </a:lnTo>
                    <a:lnTo>
                      <a:pt x="49858" y="30415"/>
                    </a:lnTo>
                    <a:lnTo>
                      <a:pt x="50281" y="29930"/>
                    </a:lnTo>
                    <a:lnTo>
                      <a:pt x="50705" y="29406"/>
                    </a:lnTo>
                    <a:lnTo>
                      <a:pt x="51068" y="28882"/>
                    </a:lnTo>
                    <a:lnTo>
                      <a:pt x="51391" y="28317"/>
                    </a:lnTo>
                    <a:lnTo>
                      <a:pt x="51693" y="27732"/>
                    </a:lnTo>
                    <a:lnTo>
                      <a:pt x="51976" y="27107"/>
                    </a:lnTo>
                    <a:lnTo>
                      <a:pt x="52197" y="26482"/>
                    </a:lnTo>
                    <a:lnTo>
                      <a:pt x="52399" y="25836"/>
                    </a:lnTo>
                    <a:lnTo>
                      <a:pt x="52581" y="25171"/>
                    </a:lnTo>
                    <a:lnTo>
                      <a:pt x="52722" y="24485"/>
                    </a:lnTo>
                    <a:lnTo>
                      <a:pt x="52823" y="23779"/>
                    </a:lnTo>
                    <a:lnTo>
                      <a:pt x="52903" y="23053"/>
                    </a:lnTo>
                    <a:lnTo>
                      <a:pt x="52964" y="22327"/>
                    </a:lnTo>
                    <a:lnTo>
                      <a:pt x="52984" y="21581"/>
                    </a:lnTo>
                    <a:lnTo>
                      <a:pt x="52984" y="20814"/>
                    </a:lnTo>
                    <a:lnTo>
                      <a:pt x="52964" y="20048"/>
                    </a:lnTo>
                    <a:lnTo>
                      <a:pt x="52903" y="19261"/>
                    </a:lnTo>
                    <a:lnTo>
                      <a:pt x="52823" y="18475"/>
                    </a:lnTo>
                    <a:lnTo>
                      <a:pt x="52722" y="17688"/>
                    </a:lnTo>
                    <a:lnTo>
                      <a:pt x="52601" y="16881"/>
                    </a:lnTo>
                    <a:lnTo>
                      <a:pt x="52460" y="16075"/>
                    </a:lnTo>
                    <a:lnTo>
                      <a:pt x="52278" y="15268"/>
                    </a:lnTo>
                    <a:lnTo>
                      <a:pt x="52097" y="14461"/>
                    </a:lnTo>
                    <a:lnTo>
                      <a:pt x="51895" y="13634"/>
                    </a:lnTo>
                    <a:lnTo>
                      <a:pt x="51653" y="12827"/>
                    </a:lnTo>
                    <a:lnTo>
                      <a:pt x="51411" y="12001"/>
                    </a:lnTo>
                    <a:lnTo>
                      <a:pt x="51149" y="11214"/>
                    </a:lnTo>
                    <a:lnTo>
                      <a:pt x="50846" y="10427"/>
                    </a:lnTo>
                    <a:lnTo>
                      <a:pt x="50523" y="9661"/>
                    </a:lnTo>
                    <a:lnTo>
                      <a:pt x="50181" y="8915"/>
                    </a:lnTo>
                    <a:lnTo>
                      <a:pt x="49818" y="8209"/>
                    </a:lnTo>
                    <a:lnTo>
                      <a:pt x="49434" y="7503"/>
                    </a:lnTo>
                    <a:lnTo>
                      <a:pt x="49031" y="6837"/>
                    </a:lnTo>
                    <a:lnTo>
                      <a:pt x="48607" y="6192"/>
                    </a:lnTo>
                    <a:lnTo>
                      <a:pt x="48184" y="5567"/>
                    </a:lnTo>
                    <a:lnTo>
                      <a:pt x="47720" y="4982"/>
                    </a:lnTo>
                    <a:lnTo>
                      <a:pt x="47256" y="4417"/>
                    </a:lnTo>
                    <a:lnTo>
                      <a:pt x="46752" y="3893"/>
                    </a:lnTo>
                    <a:lnTo>
                      <a:pt x="46268" y="3389"/>
                    </a:lnTo>
                    <a:lnTo>
                      <a:pt x="45743" y="2925"/>
                    </a:lnTo>
                    <a:lnTo>
                      <a:pt x="45219" y="2481"/>
                    </a:lnTo>
                    <a:lnTo>
                      <a:pt x="44675" y="2078"/>
                    </a:lnTo>
                    <a:lnTo>
                      <a:pt x="44130" y="1694"/>
                    </a:lnTo>
                    <a:lnTo>
                      <a:pt x="43565" y="1351"/>
                    </a:lnTo>
                    <a:lnTo>
                      <a:pt x="43001" y="1049"/>
                    </a:lnTo>
                    <a:lnTo>
                      <a:pt x="42436" y="787"/>
                    </a:lnTo>
                    <a:lnTo>
                      <a:pt x="41851" y="565"/>
                    </a:lnTo>
                    <a:lnTo>
                      <a:pt x="41266" y="363"/>
                    </a:lnTo>
                    <a:lnTo>
                      <a:pt x="40661" y="222"/>
                    </a:lnTo>
                    <a:lnTo>
                      <a:pt x="40076" y="101"/>
                    </a:lnTo>
                    <a:lnTo>
                      <a:pt x="39471" y="41"/>
                    </a:lnTo>
                    <a:lnTo>
                      <a:pt x="388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86"/>
              <p:cNvSpPr/>
              <p:nvPr/>
            </p:nvSpPr>
            <p:spPr>
              <a:xfrm>
                <a:off x="7165050" y="2964625"/>
                <a:ext cx="189600" cy="218350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8734" extrusionOk="0">
                    <a:moveTo>
                      <a:pt x="545" y="1"/>
                    </a:moveTo>
                    <a:lnTo>
                      <a:pt x="424" y="41"/>
                    </a:lnTo>
                    <a:lnTo>
                      <a:pt x="323" y="102"/>
                    </a:lnTo>
                    <a:lnTo>
                      <a:pt x="243" y="182"/>
                    </a:lnTo>
                    <a:lnTo>
                      <a:pt x="162" y="283"/>
                    </a:lnTo>
                    <a:lnTo>
                      <a:pt x="101" y="384"/>
                    </a:lnTo>
                    <a:lnTo>
                      <a:pt x="41" y="505"/>
                    </a:lnTo>
                    <a:lnTo>
                      <a:pt x="21" y="626"/>
                    </a:lnTo>
                    <a:lnTo>
                      <a:pt x="0" y="787"/>
                    </a:lnTo>
                    <a:lnTo>
                      <a:pt x="41" y="969"/>
                    </a:lnTo>
                    <a:lnTo>
                      <a:pt x="121" y="1150"/>
                    </a:lnTo>
                    <a:lnTo>
                      <a:pt x="222" y="1372"/>
                    </a:lnTo>
                    <a:lnTo>
                      <a:pt x="404" y="1635"/>
                    </a:lnTo>
                    <a:lnTo>
                      <a:pt x="626" y="1917"/>
                    </a:lnTo>
                    <a:lnTo>
                      <a:pt x="908" y="2219"/>
                    </a:lnTo>
                    <a:lnTo>
                      <a:pt x="1251" y="2582"/>
                    </a:lnTo>
                    <a:lnTo>
                      <a:pt x="1695" y="2966"/>
                    </a:lnTo>
                    <a:lnTo>
                      <a:pt x="2199" y="3389"/>
                    </a:lnTo>
                    <a:lnTo>
                      <a:pt x="2784" y="3853"/>
                    </a:lnTo>
                    <a:lnTo>
                      <a:pt x="3207" y="4236"/>
                    </a:lnTo>
                    <a:lnTo>
                      <a:pt x="3631" y="4660"/>
                    </a:lnTo>
                    <a:lnTo>
                      <a:pt x="4034" y="5104"/>
                    </a:lnTo>
                    <a:lnTo>
                      <a:pt x="4438" y="5567"/>
                    </a:lnTo>
                    <a:lnTo>
                      <a:pt x="5184" y="6475"/>
                    </a:lnTo>
                    <a:lnTo>
                      <a:pt x="5849" y="7322"/>
                    </a:lnTo>
                    <a:lnTo>
                      <a:pt x="6434" y="8028"/>
                    </a:lnTo>
                    <a:lnTo>
                      <a:pt x="6676" y="8310"/>
                    </a:lnTo>
                    <a:lnTo>
                      <a:pt x="6918" y="8532"/>
                    </a:lnTo>
                    <a:lnTo>
                      <a:pt x="7120" y="8673"/>
                    </a:lnTo>
                    <a:lnTo>
                      <a:pt x="7201" y="8714"/>
                    </a:lnTo>
                    <a:lnTo>
                      <a:pt x="7281" y="8734"/>
                    </a:lnTo>
                    <a:lnTo>
                      <a:pt x="7362" y="8734"/>
                    </a:lnTo>
                    <a:lnTo>
                      <a:pt x="7423" y="8714"/>
                    </a:lnTo>
                    <a:lnTo>
                      <a:pt x="7483" y="8653"/>
                    </a:lnTo>
                    <a:lnTo>
                      <a:pt x="7523" y="8573"/>
                    </a:lnTo>
                    <a:lnTo>
                      <a:pt x="7564" y="8472"/>
                    </a:lnTo>
                    <a:lnTo>
                      <a:pt x="7584" y="8351"/>
                    </a:lnTo>
                    <a:lnTo>
                      <a:pt x="7584" y="8230"/>
                    </a:lnTo>
                    <a:lnTo>
                      <a:pt x="7564" y="8088"/>
                    </a:lnTo>
                    <a:lnTo>
                      <a:pt x="7483" y="7766"/>
                    </a:lnTo>
                    <a:lnTo>
                      <a:pt x="7342" y="7403"/>
                    </a:lnTo>
                    <a:lnTo>
                      <a:pt x="7160" y="6999"/>
                    </a:lnTo>
                    <a:lnTo>
                      <a:pt x="6939" y="6576"/>
                    </a:lnTo>
                    <a:lnTo>
                      <a:pt x="6676" y="6132"/>
                    </a:lnTo>
                    <a:lnTo>
                      <a:pt x="6374" y="5668"/>
                    </a:lnTo>
                    <a:lnTo>
                      <a:pt x="6071" y="5184"/>
                    </a:lnTo>
                    <a:lnTo>
                      <a:pt x="5749" y="4700"/>
                    </a:lnTo>
                    <a:lnTo>
                      <a:pt x="5063" y="3772"/>
                    </a:lnTo>
                    <a:lnTo>
                      <a:pt x="4397" y="2925"/>
                    </a:lnTo>
                    <a:lnTo>
                      <a:pt x="3812" y="2199"/>
                    </a:lnTo>
                    <a:lnTo>
                      <a:pt x="3550" y="1897"/>
                    </a:lnTo>
                    <a:lnTo>
                      <a:pt x="3288" y="1594"/>
                    </a:lnTo>
                    <a:lnTo>
                      <a:pt x="3006" y="1332"/>
                    </a:lnTo>
                    <a:lnTo>
                      <a:pt x="2743" y="1090"/>
                    </a:lnTo>
                    <a:lnTo>
                      <a:pt x="2481" y="868"/>
                    </a:lnTo>
                    <a:lnTo>
                      <a:pt x="2219" y="687"/>
                    </a:lnTo>
                    <a:lnTo>
                      <a:pt x="1957" y="505"/>
                    </a:lnTo>
                    <a:lnTo>
                      <a:pt x="1715" y="364"/>
                    </a:lnTo>
                    <a:lnTo>
                      <a:pt x="1473" y="243"/>
                    </a:lnTo>
                    <a:lnTo>
                      <a:pt x="1271" y="142"/>
                    </a:lnTo>
                    <a:lnTo>
                      <a:pt x="1049" y="61"/>
                    </a:lnTo>
                    <a:lnTo>
                      <a:pt x="868" y="21"/>
                    </a:lnTo>
                    <a:lnTo>
                      <a:pt x="7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86"/>
              <p:cNvSpPr/>
              <p:nvPr/>
            </p:nvSpPr>
            <p:spPr>
              <a:xfrm>
                <a:off x="6116275" y="3023125"/>
                <a:ext cx="172475" cy="132125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5285" extrusionOk="0">
                    <a:moveTo>
                      <a:pt x="5386" y="0"/>
                    </a:moveTo>
                    <a:lnTo>
                      <a:pt x="5063" y="21"/>
                    </a:lnTo>
                    <a:lnTo>
                      <a:pt x="4720" y="81"/>
                    </a:lnTo>
                    <a:lnTo>
                      <a:pt x="4357" y="162"/>
                    </a:lnTo>
                    <a:lnTo>
                      <a:pt x="3974" y="283"/>
                    </a:lnTo>
                    <a:lnTo>
                      <a:pt x="3591" y="444"/>
                    </a:lnTo>
                    <a:lnTo>
                      <a:pt x="3207" y="626"/>
                    </a:lnTo>
                    <a:lnTo>
                      <a:pt x="2804" y="827"/>
                    </a:lnTo>
                    <a:lnTo>
                      <a:pt x="2401" y="1090"/>
                    </a:lnTo>
                    <a:lnTo>
                      <a:pt x="1997" y="1372"/>
                    </a:lnTo>
                    <a:lnTo>
                      <a:pt x="1796" y="1533"/>
                    </a:lnTo>
                    <a:lnTo>
                      <a:pt x="1614" y="1695"/>
                    </a:lnTo>
                    <a:lnTo>
                      <a:pt x="1271" y="2017"/>
                    </a:lnTo>
                    <a:lnTo>
                      <a:pt x="969" y="2380"/>
                    </a:lnTo>
                    <a:lnTo>
                      <a:pt x="707" y="2743"/>
                    </a:lnTo>
                    <a:lnTo>
                      <a:pt x="485" y="3106"/>
                    </a:lnTo>
                    <a:lnTo>
                      <a:pt x="323" y="3469"/>
                    </a:lnTo>
                    <a:lnTo>
                      <a:pt x="182" y="3812"/>
                    </a:lnTo>
                    <a:lnTo>
                      <a:pt x="81" y="4135"/>
                    </a:lnTo>
                    <a:lnTo>
                      <a:pt x="21" y="4438"/>
                    </a:lnTo>
                    <a:lnTo>
                      <a:pt x="1" y="4700"/>
                    </a:lnTo>
                    <a:lnTo>
                      <a:pt x="1" y="4922"/>
                    </a:lnTo>
                    <a:lnTo>
                      <a:pt x="61" y="5103"/>
                    </a:lnTo>
                    <a:lnTo>
                      <a:pt x="81" y="5164"/>
                    </a:lnTo>
                    <a:lnTo>
                      <a:pt x="122" y="5224"/>
                    </a:lnTo>
                    <a:lnTo>
                      <a:pt x="182" y="5264"/>
                    </a:lnTo>
                    <a:lnTo>
                      <a:pt x="243" y="5285"/>
                    </a:lnTo>
                    <a:lnTo>
                      <a:pt x="384" y="5285"/>
                    </a:lnTo>
                    <a:lnTo>
                      <a:pt x="485" y="5244"/>
                    </a:lnTo>
                    <a:lnTo>
                      <a:pt x="565" y="5184"/>
                    </a:lnTo>
                    <a:lnTo>
                      <a:pt x="767" y="5043"/>
                    </a:lnTo>
                    <a:lnTo>
                      <a:pt x="989" y="4861"/>
                    </a:lnTo>
                    <a:lnTo>
                      <a:pt x="1493" y="4377"/>
                    </a:lnTo>
                    <a:lnTo>
                      <a:pt x="2078" y="3792"/>
                    </a:lnTo>
                    <a:lnTo>
                      <a:pt x="2401" y="3469"/>
                    </a:lnTo>
                    <a:lnTo>
                      <a:pt x="2764" y="3127"/>
                    </a:lnTo>
                    <a:lnTo>
                      <a:pt x="3167" y="2804"/>
                    </a:lnTo>
                    <a:lnTo>
                      <a:pt x="3591" y="2461"/>
                    </a:lnTo>
                    <a:lnTo>
                      <a:pt x="4034" y="2118"/>
                    </a:lnTo>
                    <a:lnTo>
                      <a:pt x="4539" y="1795"/>
                    </a:lnTo>
                    <a:lnTo>
                      <a:pt x="5063" y="1493"/>
                    </a:lnTo>
                    <a:lnTo>
                      <a:pt x="5628" y="1190"/>
                    </a:lnTo>
                    <a:lnTo>
                      <a:pt x="6253" y="928"/>
                    </a:lnTo>
                    <a:lnTo>
                      <a:pt x="6898" y="686"/>
                    </a:lnTo>
                    <a:lnTo>
                      <a:pt x="6838" y="585"/>
                    </a:lnTo>
                    <a:lnTo>
                      <a:pt x="6777" y="505"/>
                    </a:lnTo>
                    <a:lnTo>
                      <a:pt x="6616" y="343"/>
                    </a:lnTo>
                    <a:lnTo>
                      <a:pt x="6434" y="202"/>
                    </a:lnTo>
                    <a:lnTo>
                      <a:pt x="6213" y="101"/>
                    </a:lnTo>
                    <a:lnTo>
                      <a:pt x="5971" y="41"/>
                    </a:lnTo>
                    <a:lnTo>
                      <a:pt x="568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86"/>
              <p:cNvSpPr/>
              <p:nvPr/>
            </p:nvSpPr>
            <p:spPr>
              <a:xfrm>
                <a:off x="6524700" y="3909025"/>
                <a:ext cx="511300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623" extrusionOk="0">
                    <a:moveTo>
                      <a:pt x="19806" y="1"/>
                    </a:moveTo>
                    <a:lnTo>
                      <a:pt x="19342" y="41"/>
                    </a:lnTo>
                    <a:lnTo>
                      <a:pt x="18757" y="142"/>
                    </a:lnTo>
                    <a:lnTo>
                      <a:pt x="18051" y="283"/>
                    </a:lnTo>
                    <a:lnTo>
                      <a:pt x="17325" y="384"/>
                    </a:lnTo>
                    <a:lnTo>
                      <a:pt x="16539" y="505"/>
                    </a:lnTo>
                    <a:lnTo>
                      <a:pt x="15712" y="586"/>
                    </a:lnTo>
                    <a:lnTo>
                      <a:pt x="14824" y="666"/>
                    </a:lnTo>
                    <a:lnTo>
                      <a:pt x="13896" y="727"/>
                    </a:lnTo>
                    <a:lnTo>
                      <a:pt x="12928" y="787"/>
                    </a:lnTo>
                    <a:lnTo>
                      <a:pt x="11920" y="807"/>
                    </a:lnTo>
                    <a:lnTo>
                      <a:pt x="10851" y="828"/>
                    </a:lnTo>
                    <a:lnTo>
                      <a:pt x="9742" y="828"/>
                    </a:lnTo>
                    <a:lnTo>
                      <a:pt x="8592" y="807"/>
                    </a:lnTo>
                    <a:lnTo>
                      <a:pt x="7382" y="767"/>
                    </a:lnTo>
                    <a:lnTo>
                      <a:pt x="6152" y="707"/>
                    </a:lnTo>
                    <a:lnTo>
                      <a:pt x="4861" y="606"/>
                    </a:lnTo>
                    <a:lnTo>
                      <a:pt x="3530" y="505"/>
                    </a:lnTo>
                    <a:lnTo>
                      <a:pt x="2158" y="384"/>
                    </a:lnTo>
                    <a:lnTo>
                      <a:pt x="1614" y="344"/>
                    </a:lnTo>
                    <a:lnTo>
                      <a:pt x="1150" y="344"/>
                    </a:lnTo>
                    <a:lnTo>
                      <a:pt x="767" y="384"/>
                    </a:lnTo>
                    <a:lnTo>
                      <a:pt x="444" y="444"/>
                    </a:lnTo>
                    <a:lnTo>
                      <a:pt x="323" y="505"/>
                    </a:lnTo>
                    <a:lnTo>
                      <a:pt x="222" y="545"/>
                    </a:lnTo>
                    <a:lnTo>
                      <a:pt x="141" y="606"/>
                    </a:lnTo>
                    <a:lnTo>
                      <a:pt x="61" y="666"/>
                    </a:lnTo>
                    <a:lnTo>
                      <a:pt x="20" y="747"/>
                    </a:lnTo>
                    <a:lnTo>
                      <a:pt x="0" y="807"/>
                    </a:lnTo>
                    <a:lnTo>
                      <a:pt x="0" y="888"/>
                    </a:lnTo>
                    <a:lnTo>
                      <a:pt x="20" y="969"/>
                    </a:lnTo>
                    <a:lnTo>
                      <a:pt x="41" y="1050"/>
                    </a:lnTo>
                    <a:lnTo>
                      <a:pt x="101" y="1130"/>
                    </a:lnTo>
                    <a:lnTo>
                      <a:pt x="182" y="1211"/>
                    </a:lnTo>
                    <a:lnTo>
                      <a:pt x="283" y="1292"/>
                    </a:lnTo>
                    <a:lnTo>
                      <a:pt x="404" y="1372"/>
                    </a:lnTo>
                    <a:lnTo>
                      <a:pt x="545" y="1453"/>
                    </a:lnTo>
                    <a:lnTo>
                      <a:pt x="888" y="1614"/>
                    </a:lnTo>
                    <a:lnTo>
                      <a:pt x="1331" y="1776"/>
                    </a:lnTo>
                    <a:lnTo>
                      <a:pt x="1856" y="1897"/>
                    </a:lnTo>
                    <a:lnTo>
                      <a:pt x="2461" y="2018"/>
                    </a:lnTo>
                    <a:lnTo>
                      <a:pt x="3167" y="2098"/>
                    </a:lnTo>
                    <a:lnTo>
                      <a:pt x="4659" y="2260"/>
                    </a:lnTo>
                    <a:lnTo>
                      <a:pt x="6172" y="2401"/>
                    </a:lnTo>
                    <a:lnTo>
                      <a:pt x="7685" y="2522"/>
                    </a:lnTo>
                    <a:lnTo>
                      <a:pt x="9197" y="2603"/>
                    </a:lnTo>
                    <a:lnTo>
                      <a:pt x="9964" y="2623"/>
                    </a:lnTo>
                    <a:lnTo>
                      <a:pt x="11517" y="2623"/>
                    </a:lnTo>
                    <a:lnTo>
                      <a:pt x="12303" y="2582"/>
                    </a:lnTo>
                    <a:lnTo>
                      <a:pt x="13090" y="2542"/>
                    </a:lnTo>
                    <a:lnTo>
                      <a:pt x="13876" y="2481"/>
                    </a:lnTo>
                    <a:lnTo>
                      <a:pt x="14683" y="2381"/>
                    </a:lnTo>
                    <a:lnTo>
                      <a:pt x="15490" y="2280"/>
                    </a:lnTo>
                    <a:lnTo>
                      <a:pt x="16276" y="2139"/>
                    </a:lnTo>
                    <a:lnTo>
                      <a:pt x="17023" y="1957"/>
                    </a:lnTo>
                    <a:lnTo>
                      <a:pt x="17708" y="1776"/>
                    </a:lnTo>
                    <a:lnTo>
                      <a:pt x="18334" y="1554"/>
                    </a:lnTo>
                    <a:lnTo>
                      <a:pt x="18898" y="1332"/>
                    </a:lnTo>
                    <a:lnTo>
                      <a:pt x="19362" y="1110"/>
                    </a:lnTo>
                    <a:lnTo>
                      <a:pt x="19766" y="888"/>
                    </a:lnTo>
                    <a:lnTo>
                      <a:pt x="20088" y="686"/>
                    </a:lnTo>
                    <a:lnTo>
                      <a:pt x="20310" y="485"/>
                    </a:lnTo>
                    <a:lnTo>
                      <a:pt x="20371" y="404"/>
                    </a:lnTo>
                    <a:lnTo>
                      <a:pt x="20431" y="323"/>
                    </a:lnTo>
                    <a:lnTo>
                      <a:pt x="20451" y="243"/>
                    </a:lnTo>
                    <a:lnTo>
                      <a:pt x="20451" y="182"/>
                    </a:lnTo>
                    <a:lnTo>
                      <a:pt x="20411" y="122"/>
                    </a:lnTo>
                    <a:lnTo>
                      <a:pt x="20350" y="81"/>
                    </a:lnTo>
                    <a:lnTo>
                      <a:pt x="20270" y="41"/>
                    </a:lnTo>
                    <a:lnTo>
                      <a:pt x="20149" y="21"/>
                    </a:lnTo>
                    <a:lnTo>
                      <a:pt x="199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86"/>
              <p:cNvSpPr/>
              <p:nvPr/>
            </p:nvSpPr>
            <p:spPr>
              <a:xfrm>
                <a:off x="6012925" y="3613050"/>
                <a:ext cx="210775" cy="250125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0005" extrusionOk="0">
                    <a:moveTo>
                      <a:pt x="101" y="1"/>
                    </a:moveTo>
                    <a:lnTo>
                      <a:pt x="61" y="485"/>
                    </a:lnTo>
                    <a:lnTo>
                      <a:pt x="20" y="949"/>
                    </a:lnTo>
                    <a:lnTo>
                      <a:pt x="0" y="1413"/>
                    </a:lnTo>
                    <a:lnTo>
                      <a:pt x="20" y="1876"/>
                    </a:lnTo>
                    <a:lnTo>
                      <a:pt x="40" y="2320"/>
                    </a:lnTo>
                    <a:lnTo>
                      <a:pt x="81" y="2744"/>
                    </a:lnTo>
                    <a:lnTo>
                      <a:pt x="141" y="3167"/>
                    </a:lnTo>
                    <a:lnTo>
                      <a:pt x="202" y="3591"/>
                    </a:lnTo>
                    <a:lnTo>
                      <a:pt x="303" y="3994"/>
                    </a:lnTo>
                    <a:lnTo>
                      <a:pt x="424" y="4377"/>
                    </a:lnTo>
                    <a:lnTo>
                      <a:pt x="565" y="4761"/>
                    </a:lnTo>
                    <a:lnTo>
                      <a:pt x="706" y="5144"/>
                    </a:lnTo>
                    <a:lnTo>
                      <a:pt x="887" y="5507"/>
                    </a:lnTo>
                    <a:lnTo>
                      <a:pt x="1089" y="5850"/>
                    </a:lnTo>
                    <a:lnTo>
                      <a:pt x="1311" y="6193"/>
                    </a:lnTo>
                    <a:lnTo>
                      <a:pt x="1553" y="6515"/>
                    </a:lnTo>
                    <a:lnTo>
                      <a:pt x="1795" y="6818"/>
                    </a:lnTo>
                    <a:lnTo>
                      <a:pt x="2077" y="7120"/>
                    </a:lnTo>
                    <a:lnTo>
                      <a:pt x="2380" y="7423"/>
                    </a:lnTo>
                    <a:lnTo>
                      <a:pt x="2723" y="7705"/>
                    </a:lnTo>
                    <a:lnTo>
                      <a:pt x="3066" y="7967"/>
                    </a:lnTo>
                    <a:lnTo>
                      <a:pt x="3429" y="8209"/>
                    </a:lnTo>
                    <a:lnTo>
                      <a:pt x="3832" y="8451"/>
                    </a:lnTo>
                    <a:lnTo>
                      <a:pt x="4235" y="8673"/>
                    </a:lnTo>
                    <a:lnTo>
                      <a:pt x="4679" y="8895"/>
                    </a:lnTo>
                    <a:lnTo>
                      <a:pt x="5143" y="9097"/>
                    </a:lnTo>
                    <a:lnTo>
                      <a:pt x="5627" y="9278"/>
                    </a:lnTo>
                    <a:lnTo>
                      <a:pt x="6131" y="9440"/>
                    </a:lnTo>
                    <a:lnTo>
                      <a:pt x="6676" y="9601"/>
                    </a:lnTo>
                    <a:lnTo>
                      <a:pt x="7241" y="9742"/>
                    </a:lnTo>
                    <a:lnTo>
                      <a:pt x="7825" y="9883"/>
                    </a:lnTo>
                    <a:lnTo>
                      <a:pt x="8431" y="10004"/>
                    </a:lnTo>
                    <a:lnTo>
                      <a:pt x="7785" y="9641"/>
                    </a:lnTo>
                    <a:lnTo>
                      <a:pt x="7180" y="9278"/>
                    </a:lnTo>
                    <a:lnTo>
                      <a:pt x="6595" y="8895"/>
                    </a:lnTo>
                    <a:lnTo>
                      <a:pt x="6051" y="8512"/>
                    </a:lnTo>
                    <a:lnTo>
                      <a:pt x="5526" y="8109"/>
                    </a:lnTo>
                    <a:lnTo>
                      <a:pt x="5042" y="7705"/>
                    </a:lnTo>
                    <a:lnTo>
                      <a:pt x="4598" y="7282"/>
                    </a:lnTo>
                    <a:lnTo>
                      <a:pt x="4155" y="6878"/>
                    </a:lnTo>
                    <a:lnTo>
                      <a:pt x="3751" y="6455"/>
                    </a:lnTo>
                    <a:lnTo>
                      <a:pt x="3388" y="6031"/>
                    </a:lnTo>
                    <a:lnTo>
                      <a:pt x="3025" y="5608"/>
                    </a:lnTo>
                    <a:lnTo>
                      <a:pt x="2703" y="5204"/>
                    </a:lnTo>
                    <a:lnTo>
                      <a:pt x="2400" y="4801"/>
                    </a:lnTo>
                    <a:lnTo>
                      <a:pt x="2118" y="4398"/>
                    </a:lnTo>
                    <a:lnTo>
                      <a:pt x="1856" y="3994"/>
                    </a:lnTo>
                    <a:lnTo>
                      <a:pt x="1634" y="3611"/>
                    </a:lnTo>
                    <a:lnTo>
                      <a:pt x="1210" y="2865"/>
                    </a:lnTo>
                    <a:lnTo>
                      <a:pt x="887" y="2179"/>
                    </a:lnTo>
                    <a:lnTo>
                      <a:pt x="605" y="1574"/>
                    </a:lnTo>
                    <a:lnTo>
                      <a:pt x="403" y="1029"/>
                    </a:lnTo>
                    <a:lnTo>
                      <a:pt x="262" y="606"/>
                    </a:lnTo>
                    <a:lnTo>
                      <a:pt x="161" y="26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81" name="Google Shape;5281;p86"/>
            <p:cNvSpPr/>
            <p:nvPr/>
          </p:nvSpPr>
          <p:spPr>
            <a:xfrm rot="6334360">
              <a:off x="5988775" y="729157"/>
              <a:ext cx="242061" cy="765883"/>
            </a:xfrm>
            <a:custGeom>
              <a:avLst/>
              <a:gdLst/>
              <a:ahLst/>
              <a:cxnLst/>
              <a:rect l="l" t="t" r="r" b="b"/>
              <a:pathLst>
                <a:path w="4660" h="12546" extrusionOk="0">
                  <a:moveTo>
                    <a:pt x="2985" y="0"/>
                  </a:moveTo>
                  <a:lnTo>
                    <a:pt x="2824" y="21"/>
                  </a:lnTo>
                  <a:lnTo>
                    <a:pt x="2642" y="61"/>
                  </a:lnTo>
                  <a:lnTo>
                    <a:pt x="2481" y="101"/>
                  </a:lnTo>
                  <a:lnTo>
                    <a:pt x="2320" y="162"/>
                  </a:lnTo>
                  <a:lnTo>
                    <a:pt x="2158" y="242"/>
                  </a:lnTo>
                  <a:lnTo>
                    <a:pt x="2017" y="323"/>
                  </a:lnTo>
                  <a:lnTo>
                    <a:pt x="1896" y="404"/>
                  </a:lnTo>
                  <a:lnTo>
                    <a:pt x="1775" y="505"/>
                  </a:lnTo>
                  <a:lnTo>
                    <a:pt x="1634" y="646"/>
                  </a:lnTo>
                  <a:lnTo>
                    <a:pt x="1493" y="787"/>
                  </a:lnTo>
                  <a:lnTo>
                    <a:pt x="1251" y="1110"/>
                  </a:lnTo>
                  <a:lnTo>
                    <a:pt x="1049" y="1473"/>
                  </a:lnTo>
                  <a:lnTo>
                    <a:pt x="847" y="1856"/>
                  </a:lnTo>
                  <a:lnTo>
                    <a:pt x="686" y="2259"/>
                  </a:lnTo>
                  <a:lnTo>
                    <a:pt x="525" y="2642"/>
                  </a:lnTo>
                  <a:lnTo>
                    <a:pt x="404" y="3046"/>
                  </a:lnTo>
                  <a:lnTo>
                    <a:pt x="303" y="3409"/>
                  </a:lnTo>
                  <a:lnTo>
                    <a:pt x="182" y="3893"/>
                  </a:lnTo>
                  <a:lnTo>
                    <a:pt x="101" y="4397"/>
                  </a:lnTo>
                  <a:lnTo>
                    <a:pt x="41" y="4901"/>
                  </a:lnTo>
                  <a:lnTo>
                    <a:pt x="0" y="5426"/>
                  </a:lnTo>
                  <a:lnTo>
                    <a:pt x="0" y="5970"/>
                  </a:lnTo>
                  <a:lnTo>
                    <a:pt x="21" y="6495"/>
                  </a:lnTo>
                  <a:lnTo>
                    <a:pt x="61" y="7039"/>
                  </a:lnTo>
                  <a:lnTo>
                    <a:pt x="142" y="7564"/>
                  </a:lnTo>
                  <a:lnTo>
                    <a:pt x="242" y="8108"/>
                  </a:lnTo>
                  <a:lnTo>
                    <a:pt x="384" y="8612"/>
                  </a:lnTo>
                  <a:lnTo>
                    <a:pt x="545" y="9137"/>
                  </a:lnTo>
                  <a:lnTo>
                    <a:pt x="726" y="9621"/>
                  </a:lnTo>
                  <a:lnTo>
                    <a:pt x="948" y="10105"/>
                  </a:lnTo>
                  <a:lnTo>
                    <a:pt x="1190" y="10569"/>
                  </a:lnTo>
                  <a:lnTo>
                    <a:pt x="1453" y="10992"/>
                  </a:lnTo>
                  <a:lnTo>
                    <a:pt x="1755" y="11396"/>
                  </a:lnTo>
                  <a:lnTo>
                    <a:pt x="1957" y="11638"/>
                  </a:lnTo>
                  <a:lnTo>
                    <a:pt x="2179" y="11860"/>
                  </a:lnTo>
                  <a:lnTo>
                    <a:pt x="2441" y="12041"/>
                  </a:lnTo>
                  <a:lnTo>
                    <a:pt x="2703" y="12223"/>
                  </a:lnTo>
                  <a:lnTo>
                    <a:pt x="2965" y="12364"/>
                  </a:lnTo>
                  <a:lnTo>
                    <a:pt x="3227" y="12465"/>
                  </a:lnTo>
                  <a:lnTo>
                    <a:pt x="3510" y="12525"/>
                  </a:lnTo>
                  <a:lnTo>
                    <a:pt x="3752" y="12545"/>
                  </a:lnTo>
                  <a:lnTo>
                    <a:pt x="3994" y="12525"/>
                  </a:lnTo>
                  <a:lnTo>
                    <a:pt x="4095" y="12505"/>
                  </a:lnTo>
                  <a:lnTo>
                    <a:pt x="4195" y="12465"/>
                  </a:lnTo>
                  <a:lnTo>
                    <a:pt x="4276" y="12424"/>
                  </a:lnTo>
                  <a:lnTo>
                    <a:pt x="4377" y="12344"/>
                  </a:lnTo>
                  <a:lnTo>
                    <a:pt x="4437" y="12283"/>
                  </a:lnTo>
                  <a:lnTo>
                    <a:pt x="4498" y="12182"/>
                  </a:lnTo>
                  <a:lnTo>
                    <a:pt x="4558" y="12081"/>
                  </a:lnTo>
                  <a:lnTo>
                    <a:pt x="4599" y="11960"/>
                  </a:lnTo>
                  <a:lnTo>
                    <a:pt x="4639" y="11819"/>
                  </a:lnTo>
                  <a:lnTo>
                    <a:pt x="4639" y="11658"/>
                  </a:lnTo>
                  <a:lnTo>
                    <a:pt x="4659" y="11496"/>
                  </a:lnTo>
                  <a:lnTo>
                    <a:pt x="4639" y="11315"/>
                  </a:lnTo>
                  <a:lnTo>
                    <a:pt x="4619" y="11113"/>
                  </a:lnTo>
                  <a:lnTo>
                    <a:pt x="4558" y="10891"/>
                  </a:lnTo>
                  <a:lnTo>
                    <a:pt x="4377" y="10629"/>
                  </a:lnTo>
                  <a:lnTo>
                    <a:pt x="4216" y="10367"/>
                  </a:lnTo>
                  <a:lnTo>
                    <a:pt x="4054" y="10105"/>
                  </a:lnTo>
                  <a:lnTo>
                    <a:pt x="3913" y="9822"/>
                  </a:lnTo>
                  <a:lnTo>
                    <a:pt x="3792" y="9540"/>
                  </a:lnTo>
                  <a:lnTo>
                    <a:pt x="3671" y="9258"/>
                  </a:lnTo>
                  <a:lnTo>
                    <a:pt x="3550" y="8955"/>
                  </a:lnTo>
                  <a:lnTo>
                    <a:pt x="3449" y="8653"/>
                  </a:lnTo>
                  <a:lnTo>
                    <a:pt x="3288" y="8027"/>
                  </a:lnTo>
                  <a:lnTo>
                    <a:pt x="3167" y="7402"/>
                  </a:lnTo>
                  <a:lnTo>
                    <a:pt x="3086" y="6777"/>
                  </a:lnTo>
                  <a:lnTo>
                    <a:pt x="3066" y="6132"/>
                  </a:lnTo>
                  <a:lnTo>
                    <a:pt x="3046" y="5769"/>
                  </a:lnTo>
                  <a:lnTo>
                    <a:pt x="3066" y="5406"/>
                  </a:lnTo>
                  <a:lnTo>
                    <a:pt x="3086" y="5043"/>
                  </a:lnTo>
                  <a:lnTo>
                    <a:pt x="3106" y="4679"/>
                  </a:lnTo>
                  <a:lnTo>
                    <a:pt x="3147" y="4437"/>
                  </a:lnTo>
                  <a:lnTo>
                    <a:pt x="3187" y="4175"/>
                  </a:lnTo>
                  <a:lnTo>
                    <a:pt x="3348" y="3691"/>
                  </a:lnTo>
                  <a:lnTo>
                    <a:pt x="3530" y="3187"/>
                  </a:lnTo>
                  <a:lnTo>
                    <a:pt x="3711" y="2703"/>
                  </a:lnTo>
                  <a:lnTo>
                    <a:pt x="3873" y="2199"/>
                  </a:lnTo>
                  <a:lnTo>
                    <a:pt x="3933" y="1957"/>
                  </a:lnTo>
                  <a:lnTo>
                    <a:pt x="3974" y="1695"/>
                  </a:lnTo>
                  <a:lnTo>
                    <a:pt x="4014" y="1452"/>
                  </a:lnTo>
                  <a:lnTo>
                    <a:pt x="4014" y="1190"/>
                  </a:lnTo>
                  <a:lnTo>
                    <a:pt x="3994" y="948"/>
                  </a:lnTo>
                  <a:lnTo>
                    <a:pt x="3953" y="686"/>
                  </a:lnTo>
                  <a:lnTo>
                    <a:pt x="3893" y="505"/>
                  </a:lnTo>
                  <a:lnTo>
                    <a:pt x="3812" y="363"/>
                  </a:lnTo>
                  <a:lnTo>
                    <a:pt x="3711" y="242"/>
                  </a:lnTo>
                  <a:lnTo>
                    <a:pt x="3590" y="142"/>
                  </a:lnTo>
                  <a:lnTo>
                    <a:pt x="3449" y="81"/>
                  </a:lnTo>
                  <a:lnTo>
                    <a:pt x="3308" y="21"/>
                  </a:lnTo>
                  <a:lnTo>
                    <a:pt x="31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2" name="Google Shape;5282;p86"/>
          <p:cNvSpPr txBox="1">
            <a:spLocks noGrp="1"/>
          </p:cNvSpPr>
          <p:nvPr>
            <p:ph type="title"/>
          </p:nvPr>
        </p:nvSpPr>
        <p:spPr>
          <a:xfrm>
            <a:off x="741638" y="3005411"/>
            <a:ext cx="41934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Crianças com Deficiências</a:t>
            </a:r>
            <a:endParaRPr dirty="0"/>
          </a:p>
        </p:txBody>
      </p:sp>
      <p:sp>
        <p:nvSpPr>
          <p:cNvPr id="5283" name="Google Shape;5283;p86"/>
          <p:cNvSpPr/>
          <p:nvPr/>
        </p:nvSpPr>
        <p:spPr>
          <a:xfrm>
            <a:off x="3707563" y="2566500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4" name="Google Shape;5284;p86"/>
          <p:cNvGrpSpPr/>
          <p:nvPr/>
        </p:nvGrpSpPr>
        <p:grpSpPr>
          <a:xfrm>
            <a:off x="4922674" y="3966550"/>
            <a:ext cx="475779" cy="475800"/>
            <a:chOff x="1460350" y="2402425"/>
            <a:chExt cx="208950" cy="208950"/>
          </a:xfrm>
        </p:grpSpPr>
        <p:sp>
          <p:nvSpPr>
            <p:cNvPr id="5285" name="Google Shape;5285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86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86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86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86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86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86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86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3" name="Google Shape;5313;p86"/>
          <p:cNvGrpSpPr/>
          <p:nvPr/>
        </p:nvGrpSpPr>
        <p:grpSpPr>
          <a:xfrm rot="3427705">
            <a:off x="725628" y="2631679"/>
            <a:ext cx="340783" cy="340829"/>
            <a:chOff x="1460350" y="2402425"/>
            <a:chExt cx="208950" cy="208950"/>
          </a:xfrm>
        </p:grpSpPr>
        <p:sp>
          <p:nvSpPr>
            <p:cNvPr id="5314" name="Google Shape;5314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86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86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86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86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86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86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86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86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86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86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86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86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86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86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86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86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2" name="Google Shape;5342;p86"/>
          <p:cNvGrpSpPr/>
          <p:nvPr/>
        </p:nvGrpSpPr>
        <p:grpSpPr>
          <a:xfrm rot="-5400000" flipH="1">
            <a:off x="627067" y="-643620"/>
            <a:ext cx="1296319" cy="2563468"/>
            <a:chOff x="961675" y="1958725"/>
            <a:chExt cx="563225" cy="1113825"/>
          </a:xfrm>
        </p:grpSpPr>
        <p:sp>
          <p:nvSpPr>
            <p:cNvPr id="5343" name="Google Shape;5343;p86"/>
            <p:cNvSpPr/>
            <p:nvPr/>
          </p:nvSpPr>
          <p:spPr>
            <a:xfrm>
              <a:off x="961675" y="1958725"/>
              <a:ext cx="284400" cy="1113825"/>
            </a:xfrm>
            <a:custGeom>
              <a:avLst/>
              <a:gdLst/>
              <a:ahLst/>
              <a:cxnLst/>
              <a:rect l="l" t="t" r="r" b="b"/>
              <a:pathLst>
                <a:path w="11376" h="44553" extrusionOk="0">
                  <a:moveTo>
                    <a:pt x="0" y="0"/>
                  </a:moveTo>
                  <a:lnTo>
                    <a:pt x="0" y="44553"/>
                  </a:lnTo>
                  <a:lnTo>
                    <a:pt x="645" y="44392"/>
                  </a:lnTo>
                  <a:lnTo>
                    <a:pt x="1251" y="44210"/>
                  </a:lnTo>
                  <a:lnTo>
                    <a:pt x="1835" y="43988"/>
                  </a:lnTo>
                  <a:lnTo>
                    <a:pt x="2400" y="43766"/>
                  </a:lnTo>
                  <a:lnTo>
                    <a:pt x="2925" y="43504"/>
                  </a:lnTo>
                  <a:lnTo>
                    <a:pt x="3429" y="43202"/>
                  </a:lnTo>
                  <a:lnTo>
                    <a:pt x="3913" y="42899"/>
                  </a:lnTo>
                  <a:lnTo>
                    <a:pt x="4357" y="42556"/>
                  </a:lnTo>
                  <a:lnTo>
                    <a:pt x="4800" y="42213"/>
                  </a:lnTo>
                  <a:lnTo>
                    <a:pt x="5204" y="41830"/>
                  </a:lnTo>
                  <a:lnTo>
                    <a:pt x="5567" y="41427"/>
                  </a:lnTo>
                  <a:lnTo>
                    <a:pt x="5930" y="41023"/>
                  </a:lnTo>
                  <a:lnTo>
                    <a:pt x="6252" y="40580"/>
                  </a:lnTo>
                  <a:lnTo>
                    <a:pt x="6555" y="40136"/>
                  </a:lnTo>
                  <a:lnTo>
                    <a:pt x="6837" y="39692"/>
                  </a:lnTo>
                  <a:lnTo>
                    <a:pt x="7099" y="39208"/>
                  </a:lnTo>
                  <a:lnTo>
                    <a:pt x="7341" y="38724"/>
                  </a:lnTo>
                  <a:lnTo>
                    <a:pt x="7563" y="38220"/>
                  </a:lnTo>
                  <a:lnTo>
                    <a:pt x="7745" y="37716"/>
                  </a:lnTo>
                  <a:lnTo>
                    <a:pt x="7926" y="37212"/>
                  </a:lnTo>
                  <a:lnTo>
                    <a:pt x="8068" y="36687"/>
                  </a:lnTo>
                  <a:lnTo>
                    <a:pt x="8189" y="36163"/>
                  </a:lnTo>
                  <a:lnTo>
                    <a:pt x="8310" y="35618"/>
                  </a:lnTo>
                  <a:lnTo>
                    <a:pt x="8390" y="35094"/>
                  </a:lnTo>
                  <a:lnTo>
                    <a:pt x="8451" y="34549"/>
                  </a:lnTo>
                  <a:lnTo>
                    <a:pt x="8491" y="34005"/>
                  </a:lnTo>
                  <a:lnTo>
                    <a:pt x="8531" y="33460"/>
                  </a:lnTo>
                  <a:lnTo>
                    <a:pt x="8531" y="32916"/>
                  </a:lnTo>
                  <a:lnTo>
                    <a:pt x="8511" y="32391"/>
                  </a:lnTo>
                  <a:lnTo>
                    <a:pt x="8491" y="31847"/>
                  </a:lnTo>
                  <a:lnTo>
                    <a:pt x="8451" y="31322"/>
                  </a:lnTo>
                  <a:lnTo>
                    <a:pt x="8370" y="30798"/>
                  </a:lnTo>
                  <a:lnTo>
                    <a:pt x="8269" y="30193"/>
                  </a:lnTo>
                  <a:lnTo>
                    <a:pt x="8128" y="29628"/>
                  </a:lnTo>
                  <a:lnTo>
                    <a:pt x="7967" y="29063"/>
                  </a:lnTo>
                  <a:lnTo>
                    <a:pt x="7785" y="28519"/>
                  </a:lnTo>
                  <a:lnTo>
                    <a:pt x="7583" y="27994"/>
                  </a:lnTo>
                  <a:lnTo>
                    <a:pt x="7341" y="27470"/>
                  </a:lnTo>
                  <a:lnTo>
                    <a:pt x="7099" y="26946"/>
                  </a:lnTo>
                  <a:lnTo>
                    <a:pt x="6857" y="26421"/>
                  </a:lnTo>
                  <a:lnTo>
                    <a:pt x="6313" y="25393"/>
                  </a:lnTo>
                  <a:lnTo>
                    <a:pt x="5768" y="24324"/>
                  </a:lnTo>
                  <a:lnTo>
                    <a:pt x="5224" y="23235"/>
                  </a:lnTo>
                  <a:lnTo>
                    <a:pt x="4962" y="22650"/>
                  </a:lnTo>
                  <a:lnTo>
                    <a:pt x="4720" y="22065"/>
                  </a:lnTo>
                  <a:lnTo>
                    <a:pt x="4478" y="21460"/>
                  </a:lnTo>
                  <a:lnTo>
                    <a:pt x="4276" y="20835"/>
                  </a:lnTo>
                  <a:lnTo>
                    <a:pt x="4074" y="20169"/>
                  </a:lnTo>
                  <a:lnTo>
                    <a:pt x="3913" y="19483"/>
                  </a:lnTo>
                  <a:lnTo>
                    <a:pt x="3772" y="18777"/>
                  </a:lnTo>
                  <a:lnTo>
                    <a:pt x="3651" y="18031"/>
                  </a:lnTo>
                  <a:lnTo>
                    <a:pt x="3570" y="17245"/>
                  </a:lnTo>
                  <a:lnTo>
                    <a:pt x="3530" y="16418"/>
                  </a:lnTo>
                  <a:lnTo>
                    <a:pt x="3530" y="15550"/>
                  </a:lnTo>
                  <a:lnTo>
                    <a:pt x="3570" y="14643"/>
                  </a:lnTo>
                  <a:lnTo>
                    <a:pt x="3651" y="13695"/>
                  </a:lnTo>
                  <a:lnTo>
                    <a:pt x="3772" y="12686"/>
                  </a:lnTo>
                  <a:lnTo>
                    <a:pt x="3953" y="11638"/>
                  </a:lnTo>
                  <a:lnTo>
                    <a:pt x="4195" y="10528"/>
                  </a:lnTo>
                  <a:lnTo>
                    <a:pt x="4478" y="9379"/>
                  </a:lnTo>
                  <a:lnTo>
                    <a:pt x="4841" y="8149"/>
                  </a:lnTo>
                  <a:lnTo>
                    <a:pt x="5083" y="7463"/>
                  </a:lnTo>
                  <a:lnTo>
                    <a:pt x="5345" y="6777"/>
                  </a:lnTo>
                  <a:lnTo>
                    <a:pt x="5627" y="6132"/>
                  </a:lnTo>
                  <a:lnTo>
                    <a:pt x="5950" y="5506"/>
                  </a:lnTo>
                  <a:lnTo>
                    <a:pt x="6293" y="4922"/>
                  </a:lnTo>
                  <a:lnTo>
                    <a:pt x="6656" y="4357"/>
                  </a:lnTo>
                  <a:lnTo>
                    <a:pt x="7039" y="3812"/>
                  </a:lnTo>
                  <a:lnTo>
                    <a:pt x="7462" y="3308"/>
                  </a:lnTo>
                  <a:lnTo>
                    <a:pt x="7886" y="2804"/>
                  </a:lnTo>
                  <a:lnTo>
                    <a:pt x="8330" y="2340"/>
                  </a:lnTo>
                  <a:lnTo>
                    <a:pt x="8814" y="1896"/>
                  </a:lnTo>
                  <a:lnTo>
                    <a:pt x="9298" y="1473"/>
                  </a:lnTo>
                  <a:lnTo>
                    <a:pt x="9782" y="1069"/>
                  </a:lnTo>
                  <a:lnTo>
                    <a:pt x="10306" y="706"/>
                  </a:lnTo>
                  <a:lnTo>
                    <a:pt x="10831" y="343"/>
                  </a:lnTo>
                  <a:lnTo>
                    <a:pt x="113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86"/>
            <p:cNvSpPr/>
            <p:nvPr/>
          </p:nvSpPr>
          <p:spPr>
            <a:xfrm>
              <a:off x="1145700" y="1958725"/>
              <a:ext cx="379200" cy="552150"/>
            </a:xfrm>
            <a:custGeom>
              <a:avLst/>
              <a:gdLst/>
              <a:ahLst/>
              <a:cxnLst/>
              <a:rect l="l" t="t" r="r" b="b"/>
              <a:pathLst>
                <a:path w="15168" h="22086" extrusionOk="0">
                  <a:moveTo>
                    <a:pt x="7181" y="0"/>
                  </a:moveTo>
                  <a:lnTo>
                    <a:pt x="6475" y="908"/>
                  </a:lnTo>
                  <a:lnTo>
                    <a:pt x="5749" y="1876"/>
                  </a:lnTo>
                  <a:lnTo>
                    <a:pt x="5043" y="2884"/>
                  </a:lnTo>
                  <a:lnTo>
                    <a:pt x="4337" y="3933"/>
                  </a:lnTo>
                  <a:lnTo>
                    <a:pt x="3671" y="5022"/>
                  </a:lnTo>
                  <a:lnTo>
                    <a:pt x="3349" y="5587"/>
                  </a:lnTo>
                  <a:lnTo>
                    <a:pt x="3046" y="6172"/>
                  </a:lnTo>
                  <a:lnTo>
                    <a:pt x="2723" y="6757"/>
                  </a:lnTo>
                  <a:lnTo>
                    <a:pt x="2441" y="7342"/>
                  </a:lnTo>
                  <a:lnTo>
                    <a:pt x="2159" y="7947"/>
                  </a:lnTo>
                  <a:lnTo>
                    <a:pt x="1897" y="8572"/>
                  </a:lnTo>
                  <a:lnTo>
                    <a:pt x="1634" y="9197"/>
                  </a:lnTo>
                  <a:lnTo>
                    <a:pt x="1392" y="9823"/>
                  </a:lnTo>
                  <a:lnTo>
                    <a:pt x="1170" y="10448"/>
                  </a:lnTo>
                  <a:lnTo>
                    <a:pt x="969" y="11093"/>
                  </a:lnTo>
                  <a:lnTo>
                    <a:pt x="767" y="11759"/>
                  </a:lnTo>
                  <a:lnTo>
                    <a:pt x="606" y="12404"/>
                  </a:lnTo>
                  <a:lnTo>
                    <a:pt x="444" y="13070"/>
                  </a:lnTo>
                  <a:lnTo>
                    <a:pt x="323" y="13755"/>
                  </a:lnTo>
                  <a:lnTo>
                    <a:pt x="202" y="14421"/>
                  </a:lnTo>
                  <a:lnTo>
                    <a:pt x="122" y="15107"/>
                  </a:lnTo>
                  <a:lnTo>
                    <a:pt x="61" y="15813"/>
                  </a:lnTo>
                  <a:lnTo>
                    <a:pt x="21" y="16498"/>
                  </a:lnTo>
                  <a:lnTo>
                    <a:pt x="1" y="17204"/>
                  </a:lnTo>
                  <a:lnTo>
                    <a:pt x="21" y="17910"/>
                  </a:lnTo>
                  <a:lnTo>
                    <a:pt x="61" y="18616"/>
                  </a:lnTo>
                  <a:lnTo>
                    <a:pt x="122" y="19322"/>
                  </a:lnTo>
                  <a:lnTo>
                    <a:pt x="202" y="19745"/>
                  </a:lnTo>
                  <a:lnTo>
                    <a:pt x="303" y="20109"/>
                  </a:lnTo>
                  <a:lnTo>
                    <a:pt x="404" y="20451"/>
                  </a:lnTo>
                  <a:lnTo>
                    <a:pt x="505" y="20774"/>
                  </a:lnTo>
                  <a:lnTo>
                    <a:pt x="606" y="21036"/>
                  </a:lnTo>
                  <a:lnTo>
                    <a:pt x="727" y="21278"/>
                  </a:lnTo>
                  <a:lnTo>
                    <a:pt x="828" y="21480"/>
                  </a:lnTo>
                  <a:lnTo>
                    <a:pt x="949" y="21662"/>
                  </a:lnTo>
                  <a:lnTo>
                    <a:pt x="1070" y="21803"/>
                  </a:lnTo>
                  <a:lnTo>
                    <a:pt x="1211" y="21924"/>
                  </a:lnTo>
                  <a:lnTo>
                    <a:pt x="1332" y="22004"/>
                  </a:lnTo>
                  <a:lnTo>
                    <a:pt x="1453" y="22065"/>
                  </a:lnTo>
                  <a:lnTo>
                    <a:pt x="1574" y="22085"/>
                  </a:lnTo>
                  <a:lnTo>
                    <a:pt x="1715" y="22085"/>
                  </a:lnTo>
                  <a:lnTo>
                    <a:pt x="1836" y="22065"/>
                  </a:lnTo>
                  <a:lnTo>
                    <a:pt x="1957" y="22004"/>
                  </a:lnTo>
                  <a:lnTo>
                    <a:pt x="2078" y="21944"/>
                  </a:lnTo>
                  <a:lnTo>
                    <a:pt x="2199" y="21843"/>
                  </a:lnTo>
                  <a:lnTo>
                    <a:pt x="2320" y="21702"/>
                  </a:lnTo>
                  <a:lnTo>
                    <a:pt x="2421" y="21561"/>
                  </a:lnTo>
                  <a:lnTo>
                    <a:pt x="2542" y="21399"/>
                  </a:lnTo>
                  <a:lnTo>
                    <a:pt x="2623" y="21198"/>
                  </a:lnTo>
                  <a:lnTo>
                    <a:pt x="2723" y="20996"/>
                  </a:lnTo>
                  <a:lnTo>
                    <a:pt x="2804" y="20774"/>
                  </a:lnTo>
                  <a:lnTo>
                    <a:pt x="2885" y="20512"/>
                  </a:lnTo>
                  <a:lnTo>
                    <a:pt x="2965" y="20250"/>
                  </a:lnTo>
                  <a:lnTo>
                    <a:pt x="3026" y="19967"/>
                  </a:lnTo>
                  <a:lnTo>
                    <a:pt x="3066" y="19665"/>
                  </a:lnTo>
                  <a:lnTo>
                    <a:pt x="3107" y="19342"/>
                  </a:lnTo>
                  <a:lnTo>
                    <a:pt x="3147" y="19019"/>
                  </a:lnTo>
                  <a:lnTo>
                    <a:pt x="3167" y="18677"/>
                  </a:lnTo>
                  <a:lnTo>
                    <a:pt x="3167" y="18314"/>
                  </a:lnTo>
                  <a:lnTo>
                    <a:pt x="3167" y="17991"/>
                  </a:lnTo>
                  <a:lnTo>
                    <a:pt x="3207" y="17648"/>
                  </a:lnTo>
                  <a:lnTo>
                    <a:pt x="3248" y="17285"/>
                  </a:lnTo>
                  <a:lnTo>
                    <a:pt x="3308" y="16882"/>
                  </a:lnTo>
                  <a:lnTo>
                    <a:pt x="3409" y="16458"/>
                  </a:lnTo>
                  <a:lnTo>
                    <a:pt x="3510" y="15994"/>
                  </a:lnTo>
                  <a:lnTo>
                    <a:pt x="3651" y="15510"/>
                  </a:lnTo>
                  <a:lnTo>
                    <a:pt x="3792" y="15006"/>
                  </a:lnTo>
                  <a:lnTo>
                    <a:pt x="3974" y="14502"/>
                  </a:lnTo>
                  <a:lnTo>
                    <a:pt x="4176" y="13957"/>
                  </a:lnTo>
                  <a:lnTo>
                    <a:pt x="4397" y="13392"/>
                  </a:lnTo>
                  <a:lnTo>
                    <a:pt x="4639" y="12807"/>
                  </a:lnTo>
                  <a:lnTo>
                    <a:pt x="4902" y="12223"/>
                  </a:lnTo>
                  <a:lnTo>
                    <a:pt x="5204" y="11618"/>
                  </a:lnTo>
                  <a:lnTo>
                    <a:pt x="5507" y="10992"/>
                  </a:lnTo>
                  <a:lnTo>
                    <a:pt x="5850" y="10367"/>
                  </a:lnTo>
                  <a:lnTo>
                    <a:pt x="6233" y="9722"/>
                  </a:lnTo>
                  <a:lnTo>
                    <a:pt x="6616" y="9076"/>
                  </a:lnTo>
                  <a:lnTo>
                    <a:pt x="7040" y="8431"/>
                  </a:lnTo>
                  <a:lnTo>
                    <a:pt x="7503" y="7765"/>
                  </a:lnTo>
                  <a:lnTo>
                    <a:pt x="7967" y="7120"/>
                  </a:lnTo>
                  <a:lnTo>
                    <a:pt x="8471" y="6454"/>
                  </a:lnTo>
                  <a:lnTo>
                    <a:pt x="9016" y="5789"/>
                  </a:lnTo>
                  <a:lnTo>
                    <a:pt x="9581" y="5123"/>
                  </a:lnTo>
                  <a:lnTo>
                    <a:pt x="10166" y="4458"/>
                  </a:lnTo>
                  <a:lnTo>
                    <a:pt x="10791" y="3792"/>
                  </a:lnTo>
                  <a:lnTo>
                    <a:pt x="11436" y="3147"/>
                  </a:lnTo>
                  <a:lnTo>
                    <a:pt x="12122" y="2501"/>
                  </a:lnTo>
                  <a:lnTo>
                    <a:pt x="12848" y="1856"/>
                  </a:lnTo>
                  <a:lnTo>
                    <a:pt x="13574" y="1231"/>
                  </a:lnTo>
                  <a:lnTo>
                    <a:pt x="14361" y="605"/>
                  </a:lnTo>
                  <a:lnTo>
                    <a:pt x="151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450;p75">
            <a:extLst>
              <a:ext uri="{FF2B5EF4-FFF2-40B4-BE49-F238E27FC236}">
                <a16:creationId xmlns:a16="http://schemas.microsoft.com/office/drawing/2014/main" id="{612F5EFB-84D0-D2F2-14AD-6046D2A4621C}"/>
              </a:ext>
            </a:extLst>
          </p:cNvPr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D4AA60E-230D-5C9D-F2E2-05FCF9B74E9B}"/>
              </a:ext>
            </a:extLst>
          </p:cNvPr>
          <p:cNvSpPr txBox="1"/>
          <p:nvPr/>
        </p:nvSpPr>
        <p:spPr>
          <a:xfrm>
            <a:off x="702071" y="956213"/>
            <a:ext cx="116416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redoka One" panose="02000000000000000000" pitchFamily="2" charset="0"/>
              </a:rPr>
              <a:t>07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5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5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5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5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5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73"/>
          <p:cNvSpPr/>
          <p:nvPr/>
        </p:nvSpPr>
        <p:spPr>
          <a:xfrm>
            <a:off x="780398" y="147677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73"/>
          <p:cNvSpPr/>
          <p:nvPr/>
        </p:nvSpPr>
        <p:spPr>
          <a:xfrm>
            <a:off x="780398" y="2917199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73"/>
          <p:cNvSpPr/>
          <p:nvPr/>
        </p:nvSpPr>
        <p:spPr>
          <a:xfrm>
            <a:off x="4630598" y="147677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73"/>
          <p:cNvSpPr/>
          <p:nvPr/>
        </p:nvSpPr>
        <p:spPr>
          <a:xfrm>
            <a:off x="4630598" y="2917199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73"/>
          <p:cNvSpPr txBox="1">
            <a:spLocks noGrp="1"/>
          </p:cNvSpPr>
          <p:nvPr>
            <p:ph type="title" idx="9"/>
          </p:nvPr>
        </p:nvSpPr>
        <p:spPr>
          <a:xfrm>
            <a:off x="874125" y="3264925"/>
            <a:ext cx="1048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69" name="Google Shape;4369;p73"/>
          <p:cNvSpPr txBox="1">
            <a:spLocks noGrp="1"/>
          </p:cNvSpPr>
          <p:nvPr>
            <p:ph type="title" idx="8"/>
          </p:nvPr>
        </p:nvSpPr>
        <p:spPr>
          <a:xfrm>
            <a:off x="874125" y="1739750"/>
            <a:ext cx="10482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70" name="Google Shape;4370;p73"/>
          <p:cNvSpPr txBox="1">
            <a:spLocks noGrp="1"/>
          </p:cNvSpPr>
          <p:nvPr>
            <p:ph type="title" idx="13"/>
          </p:nvPr>
        </p:nvSpPr>
        <p:spPr>
          <a:xfrm>
            <a:off x="4724300" y="1739750"/>
            <a:ext cx="10482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71" name="Google Shape;4371;p73"/>
          <p:cNvSpPr txBox="1">
            <a:spLocks noGrp="1"/>
          </p:cNvSpPr>
          <p:nvPr>
            <p:ph type="title" idx="14"/>
          </p:nvPr>
        </p:nvSpPr>
        <p:spPr>
          <a:xfrm>
            <a:off x="4724300" y="3264925"/>
            <a:ext cx="1048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372" name="Google Shape;4372;p7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4373" name="Google Shape;4373;p73"/>
          <p:cNvSpPr txBox="1">
            <a:spLocks noGrp="1"/>
          </p:cNvSpPr>
          <p:nvPr>
            <p:ph type="title"/>
          </p:nvPr>
        </p:nvSpPr>
        <p:spPr>
          <a:xfrm>
            <a:off x="2069612" y="1473893"/>
            <a:ext cx="215456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Chamado Especial</a:t>
            </a:r>
            <a:endParaRPr sz="2100" dirty="0"/>
          </a:p>
        </p:txBody>
      </p:sp>
      <p:sp>
        <p:nvSpPr>
          <p:cNvPr id="4374" name="Google Shape;4374;p73"/>
          <p:cNvSpPr txBox="1">
            <a:spLocks noGrp="1"/>
          </p:cNvSpPr>
          <p:nvPr>
            <p:ph type="subTitle" idx="1"/>
          </p:nvPr>
        </p:nvSpPr>
        <p:spPr>
          <a:xfrm>
            <a:off x="2046108" y="2084449"/>
            <a:ext cx="2467295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0" i="0" dirty="0">
                <a:solidFill>
                  <a:srgbClr val="000000"/>
                </a:solidFill>
                <a:effectLst/>
              </a:rPr>
              <a:t>Como facilitar o caminho para que nossas crianças conheçam Jesus?</a:t>
            </a:r>
            <a:endParaRPr sz="1300" dirty="0"/>
          </a:p>
        </p:txBody>
      </p:sp>
      <p:sp>
        <p:nvSpPr>
          <p:cNvPr id="4375" name="Google Shape;4375;p73"/>
          <p:cNvSpPr txBox="1">
            <a:spLocks noGrp="1"/>
          </p:cNvSpPr>
          <p:nvPr>
            <p:ph type="title" idx="2"/>
          </p:nvPr>
        </p:nvSpPr>
        <p:spPr>
          <a:xfrm>
            <a:off x="5922982" y="1474788"/>
            <a:ext cx="255781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Ferramentas Espirituais</a:t>
            </a:r>
            <a:endParaRPr sz="2100" dirty="0"/>
          </a:p>
        </p:txBody>
      </p:sp>
      <p:sp>
        <p:nvSpPr>
          <p:cNvPr id="4376" name="Google Shape;4376;p73"/>
          <p:cNvSpPr txBox="1">
            <a:spLocks noGrp="1"/>
          </p:cNvSpPr>
          <p:nvPr>
            <p:ph type="subTitle" idx="3"/>
          </p:nvPr>
        </p:nvSpPr>
        <p:spPr>
          <a:xfrm>
            <a:off x="5924445" y="2089727"/>
            <a:ext cx="2346893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Prepare o solo, conhecendo as crianças e suas necessidades.</a:t>
            </a:r>
            <a:endParaRPr dirty="0"/>
          </a:p>
        </p:txBody>
      </p:sp>
      <p:sp>
        <p:nvSpPr>
          <p:cNvPr id="4377" name="Google Shape;4377;p73"/>
          <p:cNvSpPr txBox="1">
            <a:spLocks noGrp="1"/>
          </p:cNvSpPr>
          <p:nvPr>
            <p:ph type="title" idx="4"/>
          </p:nvPr>
        </p:nvSpPr>
        <p:spPr>
          <a:xfrm>
            <a:off x="2069613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Método Mestre dos Mestres</a:t>
            </a:r>
            <a:endParaRPr sz="2100" dirty="0"/>
          </a:p>
        </p:txBody>
      </p:sp>
      <p:sp>
        <p:nvSpPr>
          <p:cNvPr id="4378" name="Google Shape;4378;p73"/>
          <p:cNvSpPr txBox="1">
            <a:spLocks noGrp="1"/>
          </p:cNvSpPr>
          <p:nvPr>
            <p:ph type="subTitle" idx="5"/>
          </p:nvPr>
        </p:nvSpPr>
        <p:spPr>
          <a:xfrm>
            <a:off x="206961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0" dirty="0">
                <a:solidFill>
                  <a:srgbClr val="000000"/>
                </a:solidFill>
                <a:effectLst/>
              </a:rPr>
              <a:t>O que é necessário para ser um bom professor? </a:t>
            </a:r>
            <a:endParaRPr dirty="0"/>
          </a:p>
        </p:txBody>
      </p:sp>
      <p:sp>
        <p:nvSpPr>
          <p:cNvPr id="4379" name="Google Shape;4379;p73"/>
          <p:cNvSpPr txBox="1">
            <a:spLocks noGrp="1"/>
          </p:cNvSpPr>
          <p:nvPr>
            <p:ph type="title" idx="6"/>
          </p:nvPr>
        </p:nvSpPr>
        <p:spPr>
          <a:xfrm>
            <a:off x="5922982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Arte das Histórias</a:t>
            </a:r>
            <a:endParaRPr dirty="0"/>
          </a:p>
        </p:txBody>
      </p:sp>
      <p:sp>
        <p:nvSpPr>
          <p:cNvPr id="4380" name="Google Shape;4380;p73"/>
          <p:cNvSpPr txBox="1">
            <a:spLocks noGrp="1"/>
          </p:cNvSpPr>
          <p:nvPr>
            <p:ph type="subTitle" idx="7"/>
          </p:nvPr>
        </p:nvSpPr>
        <p:spPr>
          <a:xfrm>
            <a:off x="5922983" y="35131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dirty="0"/>
              <a:t>Por que contar história?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1" name="Google Shape;4381;p73"/>
          <p:cNvSpPr/>
          <p:nvPr/>
        </p:nvSpPr>
        <p:spPr>
          <a:xfrm>
            <a:off x="6974372" y="563969"/>
            <a:ext cx="401005" cy="334811"/>
          </a:xfrm>
          <a:custGeom>
            <a:avLst/>
            <a:gdLst/>
            <a:ahLst/>
            <a:cxnLst/>
            <a:rect l="l" t="t" r="r" b="b"/>
            <a:pathLst>
              <a:path w="4660" h="3891" extrusionOk="0">
                <a:moveTo>
                  <a:pt x="1826" y="1"/>
                </a:moveTo>
                <a:lnTo>
                  <a:pt x="1778" y="145"/>
                </a:lnTo>
                <a:lnTo>
                  <a:pt x="1634" y="433"/>
                </a:lnTo>
                <a:lnTo>
                  <a:pt x="1538" y="913"/>
                </a:lnTo>
                <a:lnTo>
                  <a:pt x="1201" y="721"/>
                </a:lnTo>
                <a:lnTo>
                  <a:pt x="865" y="577"/>
                </a:lnTo>
                <a:lnTo>
                  <a:pt x="625" y="529"/>
                </a:lnTo>
                <a:lnTo>
                  <a:pt x="385" y="529"/>
                </a:lnTo>
                <a:lnTo>
                  <a:pt x="193" y="625"/>
                </a:lnTo>
                <a:lnTo>
                  <a:pt x="97" y="769"/>
                </a:lnTo>
                <a:lnTo>
                  <a:pt x="1" y="961"/>
                </a:lnTo>
                <a:lnTo>
                  <a:pt x="1" y="1153"/>
                </a:lnTo>
                <a:lnTo>
                  <a:pt x="97" y="1346"/>
                </a:lnTo>
                <a:lnTo>
                  <a:pt x="145" y="1442"/>
                </a:lnTo>
                <a:lnTo>
                  <a:pt x="289" y="1538"/>
                </a:lnTo>
                <a:lnTo>
                  <a:pt x="385" y="1586"/>
                </a:lnTo>
                <a:lnTo>
                  <a:pt x="673" y="1634"/>
                </a:lnTo>
                <a:lnTo>
                  <a:pt x="961" y="1730"/>
                </a:lnTo>
                <a:lnTo>
                  <a:pt x="1057" y="1826"/>
                </a:lnTo>
                <a:lnTo>
                  <a:pt x="1057" y="1970"/>
                </a:lnTo>
                <a:lnTo>
                  <a:pt x="1009" y="2114"/>
                </a:lnTo>
                <a:lnTo>
                  <a:pt x="961" y="2258"/>
                </a:lnTo>
                <a:lnTo>
                  <a:pt x="769" y="2546"/>
                </a:lnTo>
                <a:lnTo>
                  <a:pt x="673" y="2690"/>
                </a:lnTo>
                <a:lnTo>
                  <a:pt x="673" y="2786"/>
                </a:lnTo>
                <a:lnTo>
                  <a:pt x="721" y="2882"/>
                </a:lnTo>
                <a:lnTo>
                  <a:pt x="817" y="2978"/>
                </a:lnTo>
                <a:lnTo>
                  <a:pt x="1105" y="3122"/>
                </a:lnTo>
                <a:lnTo>
                  <a:pt x="1730" y="3315"/>
                </a:lnTo>
                <a:lnTo>
                  <a:pt x="1778" y="3315"/>
                </a:lnTo>
                <a:lnTo>
                  <a:pt x="1826" y="3267"/>
                </a:lnTo>
                <a:lnTo>
                  <a:pt x="1874" y="3122"/>
                </a:lnTo>
                <a:lnTo>
                  <a:pt x="1922" y="2594"/>
                </a:lnTo>
                <a:lnTo>
                  <a:pt x="1970" y="2450"/>
                </a:lnTo>
                <a:lnTo>
                  <a:pt x="2018" y="2354"/>
                </a:lnTo>
                <a:lnTo>
                  <a:pt x="2114" y="2306"/>
                </a:lnTo>
                <a:lnTo>
                  <a:pt x="2258" y="2258"/>
                </a:lnTo>
                <a:lnTo>
                  <a:pt x="2402" y="2258"/>
                </a:lnTo>
                <a:lnTo>
                  <a:pt x="2546" y="2306"/>
                </a:lnTo>
                <a:lnTo>
                  <a:pt x="2690" y="2402"/>
                </a:lnTo>
                <a:lnTo>
                  <a:pt x="2786" y="2498"/>
                </a:lnTo>
                <a:lnTo>
                  <a:pt x="2834" y="2642"/>
                </a:lnTo>
                <a:lnTo>
                  <a:pt x="2834" y="2786"/>
                </a:lnTo>
                <a:lnTo>
                  <a:pt x="2738" y="2930"/>
                </a:lnTo>
                <a:lnTo>
                  <a:pt x="2642" y="3074"/>
                </a:lnTo>
                <a:lnTo>
                  <a:pt x="2402" y="3315"/>
                </a:lnTo>
                <a:lnTo>
                  <a:pt x="2354" y="3411"/>
                </a:lnTo>
                <a:lnTo>
                  <a:pt x="2354" y="3459"/>
                </a:lnTo>
                <a:lnTo>
                  <a:pt x="2402" y="3555"/>
                </a:lnTo>
                <a:lnTo>
                  <a:pt x="2498" y="3603"/>
                </a:lnTo>
                <a:lnTo>
                  <a:pt x="2834" y="3747"/>
                </a:lnTo>
                <a:lnTo>
                  <a:pt x="3411" y="3891"/>
                </a:lnTo>
                <a:lnTo>
                  <a:pt x="3507" y="3747"/>
                </a:lnTo>
                <a:lnTo>
                  <a:pt x="3699" y="3459"/>
                </a:lnTo>
                <a:lnTo>
                  <a:pt x="4083" y="2498"/>
                </a:lnTo>
                <a:lnTo>
                  <a:pt x="4659" y="1153"/>
                </a:lnTo>
                <a:lnTo>
                  <a:pt x="4659" y="1105"/>
                </a:lnTo>
                <a:lnTo>
                  <a:pt x="4659" y="1057"/>
                </a:lnTo>
                <a:lnTo>
                  <a:pt x="4515" y="913"/>
                </a:lnTo>
                <a:lnTo>
                  <a:pt x="4323" y="769"/>
                </a:lnTo>
                <a:lnTo>
                  <a:pt x="4083" y="625"/>
                </a:lnTo>
                <a:lnTo>
                  <a:pt x="3891" y="577"/>
                </a:lnTo>
                <a:lnTo>
                  <a:pt x="3699" y="625"/>
                </a:lnTo>
                <a:lnTo>
                  <a:pt x="3603" y="673"/>
                </a:lnTo>
                <a:lnTo>
                  <a:pt x="3555" y="769"/>
                </a:lnTo>
                <a:lnTo>
                  <a:pt x="3555" y="913"/>
                </a:lnTo>
                <a:lnTo>
                  <a:pt x="3555" y="1057"/>
                </a:lnTo>
                <a:lnTo>
                  <a:pt x="3555" y="1201"/>
                </a:lnTo>
                <a:lnTo>
                  <a:pt x="3459" y="1346"/>
                </a:lnTo>
                <a:lnTo>
                  <a:pt x="3363" y="1394"/>
                </a:lnTo>
                <a:lnTo>
                  <a:pt x="3171" y="1442"/>
                </a:lnTo>
                <a:lnTo>
                  <a:pt x="3026" y="1490"/>
                </a:lnTo>
                <a:lnTo>
                  <a:pt x="2834" y="1442"/>
                </a:lnTo>
                <a:lnTo>
                  <a:pt x="2738" y="1346"/>
                </a:lnTo>
                <a:lnTo>
                  <a:pt x="2642" y="1249"/>
                </a:lnTo>
                <a:lnTo>
                  <a:pt x="2594" y="1057"/>
                </a:lnTo>
                <a:lnTo>
                  <a:pt x="2642" y="961"/>
                </a:lnTo>
                <a:lnTo>
                  <a:pt x="2738" y="673"/>
                </a:lnTo>
                <a:lnTo>
                  <a:pt x="2930" y="481"/>
                </a:lnTo>
                <a:lnTo>
                  <a:pt x="2978" y="385"/>
                </a:lnTo>
                <a:lnTo>
                  <a:pt x="2978" y="337"/>
                </a:lnTo>
                <a:lnTo>
                  <a:pt x="2882" y="241"/>
                </a:lnTo>
                <a:lnTo>
                  <a:pt x="2594" y="145"/>
                </a:lnTo>
                <a:lnTo>
                  <a:pt x="19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7" name="Google Shape;6577;p104"/>
          <p:cNvSpPr/>
          <p:nvPr/>
        </p:nvSpPr>
        <p:spPr>
          <a:xfrm>
            <a:off x="1114088" y="2360813"/>
            <a:ext cx="7152525" cy="779175"/>
          </a:xfrm>
          <a:custGeom>
            <a:avLst/>
            <a:gdLst/>
            <a:ahLst/>
            <a:cxnLst/>
            <a:rect l="l" t="t" r="r" b="b"/>
            <a:pathLst>
              <a:path w="286101" h="31167" extrusionOk="0">
                <a:moveTo>
                  <a:pt x="0" y="12011"/>
                </a:moveTo>
                <a:cubicBezTo>
                  <a:pt x="8746" y="-2563"/>
                  <a:pt x="34865" y="-1836"/>
                  <a:pt x="50488" y="4859"/>
                </a:cubicBezTo>
                <a:cubicBezTo>
                  <a:pt x="67443" y="12125"/>
                  <a:pt x="80911" y="29415"/>
                  <a:pt x="99294" y="30944"/>
                </a:cubicBezTo>
                <a:cubicBezTo>
                  <a:pt x="110042" y="31838"/>
                  <a:pt x="121420" y="29028"/>
                  <a:pt x="130849" y="23792"/>
                </a:cubicBezTo>
                <a:cubicBezTo>
                  <a:pt x="139925" y="18752"/>
                  <a:pt x="146493" y="10012"/>
                  <a:pt x="155252" y="4438"/>
                </a:cubicBezTo>
                <a:cubicBezTo>
                  <a:pt x="164139" y="-1217"/>
                  <a:pt x="176945" y="-945"/>
                  <a:pt x="186807" y="2755"/>
                </a:cubicBezTo>
                <a:cubicBezTo>
                  <a:pt x="194685" y="5711"/>
                  <a:pt x="200431" y="12646"/>
                  <a:pt x="207002" y="17902"/>
                </a:cubicBezTo>
                <a:cubicBezTo>
                  <a:pt x="214590" y="23972"/>
                  <a:pt x="224651" y="27394"/>
                  <a:pt x="234350" y="27999"/>
                </a:cubicBezTo>
                <a:cubicBezTo>
                  <a:pt x="253153" y="29172"/>
                  <a:pt x="286101" y="24119"/>
                  <a:pt x="286101" y="528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6578" name="Google Shape;6578;p1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devo trabalhar?</a:t>
            </a:r>
            <a:endParaRPr dirty="0"/>
          </a:p>
        </p:txBody>
      </p:sp>
      <p:sp>
        <p:nvSpPr>
          <p:cNvPr id="6579" name="Google Shape;6579;p104"/>
          <p:cNvSpPr txBox="1"/>
          <p:nvPr/>
        </p:nvSpPr>
        <p:spPr>
          <a:xfrm>
            <a:off x="2628575" y="1446125"/>
            <a:ext cx="2056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Motora</a:t>
            </a:r>
            <a:endParaRPr sz="22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80" name="Google Shape;6580;p104"/>
          <p:cNvSpPr txBox="1"/>
          <p:nvPr/>
        </p:nvSpPr>
        <p:spPr>
          <a:xfrm>
            <a:off x="2696858" y="1909644"/>
            <a:ext cx="1943425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Linguagem simples, visual, objetos táteis…</a:t>
            </a:r>
            <a:endParaRPr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581" name="Google Shape;6581;p104"/>
          <p:cNvSpPr txBox="1"/>
          <p:nvPr/>
        </p:nvSpPr>
        <p:spPr>
          <a:xfrm>
            <a:off x="5758406" y="1303627"/>
            <a:ext cx="2816722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Síndrome de Down</a:t>
            </a:r>
            <a:endParaRPr sz="22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82" name="Google Shape;6582;p104"/>
          <p:cNvSpPr txBox="1"/>
          <p:nvPr/>
        </p:nvSpPr>
        <p:spPr>
          <a:xfrm>
            <a:off x="6044675" y="2051529"/>
            <a:ext cx="2244184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dirty="0">
                <a:solidFill>
                  <a:schemeClr val="tx1"/>
                </a:solidFill>
                <a:effectLst/>
                <a:latin typeface="Exo 2" panose="020B0604020202020204" charset="0"/>
              </a:rPr>
              <a:t>linguagem clara, recursos visuais e objetos concretos para ilustrar a narrativa, permitir pausas para processamento e mostrar carinho</a:t>
            </a:r>
            <a:endParaRPr sz="1200" dirty="0">
              <a:solidFill>
                <a:schemeClr val="tx1"/>
              </a:solidFill>
              <a:latin typeface="Exo 2" panose="020B0604020202020204" charset="0"/>
              <a:ea typeface="Exo 2"/>
              <a:cs typeface="Exo 2"/>
              <a:sym typeface="Exo 2"/>
            </a:endParaRPr>
          </a:p>
        </p:txBody>
      </p:sp>
      <p:sp>
        <p:nvSpPr>
          <p:cNvPr id="6583" name="Google Shape;6583;p104"/>
          <p:cNvSpPr txBox="1"/>
          <p:nvPr/>
        </p:nvSpPr>
        <p:spPr>
          <a:xfrm>
            <a:off x="877375" y="2955726"/>
            <a:ext cx="2056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Autismo</a:t>
            </a:r>
            <a:endParaRPr sz="22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84" name="Google Shape;6584;p104"/>
          <p:cNvSpPr txBox="1"/>
          <p:nvPr/>
        </p:nvSpPr>
        <p:spPr>
          <a:xfrm>
            <a:off x="877375" y="3509391"/>
            <a:ext cx="2056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Rotina previsível, recursos visuais, interações táteis, afeto...</a:t>
            </a:r>
            <a:endParaRPr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585" name="Google Shape;6585;p104"/>
          <p:cNvSpPr txBox="1"/>
          <p:nvPr/>
        </p:nvSpPr>
        <p:spPr>
          <a:xfrm>
            <a:off x="4380129" y="2955726"/>
            <a:ext cx="20562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Visual</a:t>
            </a:r>
            <a:endParaRPr sz="22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86" name="Google Shape;6586;p104"/>
          <p:cNvSpPr txBox="1"/>
          <p:nvPr/>
        </p:nvSpPr>
        <p:spPr>
          <a:xfrm>
            <a:off x="4380129" y="3449272"/>
            <a:ext cx="2056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Linguagem descritiva, objetos táteis... </a:t>
            </a:r>
            <a:r>
              <a:rPr lang="pt-BR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Ex</a:t>
            </a:r>
            <a:r>
              <a:rPr lang="pt-BR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: Músicas, instrumentos.</a:t>
            </a:r>
            <a:endParaRPr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587" name="Google Shape;6587;p104"/>
          <p:cNvSpPr/>
          <p:nvPr/>
        </p:nvSpPr>
        <p:spPr>
          <a:xfrm>
            <a:off x="1452920" y="1915535"/>
            <a:ext cx="905106" cy="890283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32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588" name="Google Shape;6588;p104"/>
          <p:cNvSpPr/>
          <p:nvPr/>
        </p:nvSpPr>
        <p:spPr>
          <a:xfrm>
            <a:off x="3146403" y="2693874"/>
            <a:ext cx="905106" cy="890283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/>
          </a:p>
        </p:txBody>
      </p:sp>
      <p:sp>
        <p:nvSpPr>
          <p:cNvPr id="6589" name="Google Shape;6589;p104"/>
          <p:cNvSpPr/>
          <p:nvPr/>
        </p:nvSpPr>
        <p:spPr>
          <a:xfrm>
            <a:off x="4955507" y="1915535"/>
            <a:ext cx="905106" cy="890283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/>
          </a:p>
        </p:txBody>
      </p:sp>
      <p:sp>
        <p:nvSpPr>
          <p:cNvPr id="6590" name="Google Shape;6590;p104"/>
          <p:cNvSpPr/>
          <p:nvPr/>
        </p:nvSpPr>
        <p:spPr>
          <a:xfrm>
            <a:off x="6706882" y="2908514"/>
            <a:ext cx="905106" cy="890283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6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6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6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6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6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6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/>
                                        <p:tgtEl>
                                          <p:spTgt spid="6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6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5" name="Google Shape;7225;p117"/>
          <p:cNvGrpSpPr/>
          <p:nvPr/>
        </p:nvGrpSpPr>
        <p:grpSpPr>
          <a:xfrm>
            <a:off x="879678" y="1938658"/>
            <a:ext cx="7550020" cy="2457836"/>
            <a:chOff x="879678" y="1829333"/>
            <a:chExt cx="7550020" cy="2457836"/>
          </a:xfrm>
        </p:grpSpPr>
        <p:grpSp>
          <p:nvGrpSpPr>
            <p:cNvPr id="7226" name="Google Shape;7226;p117"/>
            <p:cNvGrpSpPr/>
            <p:nvPr/>
          </p:nvGrpSpPr>
          <p:grpSpPr>
            <a:xfrm flipH="1">
              <a:off x="948193" y="1829333"/>
              <a:ext cx="7481505" cy="2457835"/>
              <a:chOff x="1760694" y="795179"/>
              <a:chExt cx="5708894" cy="3188267"/>
            </a:xfrm>
          </p:grpSpPr>
          <p:sp>
            <p:nvSpPr>
              <p:cNvPr id="7227" name="Google Shape;7227;p117"/>
              <p:cNvSpPr/>
              <p:nvPr/>
            </p:nvSpPr>
            <p:spPr>
              <a:xfrm rot="6334360">
                <a:off x="5988775" y="729157"/>
                <a:ext cx="242061" cy="765883"/>
              </a:xfrm>
              <a:custGeom>
                <a:avLst/>
                <a:gdLst/>
                <a:ahLst/>
                <a:cxnLst/>
                <a:rect l="l" t="t" r="r" b="b"/>
                <a:pathLst>
                  <a:path w="4660" h="12546" extrusionOk="0">
                    <a:moveTo>
                      <a:pt x="2985" y="0"/>
                    </a:moveTo>
                    <a:lnTo>
                      <a:pt x="2824" y="21"/>
                    </a:lnTo>
                    <a:lnTo>
                      <a:pt x="2642" y="61"/>
                    </a:lnTo>
                    <a:lnTo>
                      <a:pt x="2481" y="101"/>
                    </a:lnTo>
                    <a:lnTo>
                      <a:pt x="2320" y="162"/>
                    </a:lnTo>
                    <a:lnTo>
                      <a:pt x="2158" y="242"/>
                    </a:lnTo>
                    <a:lnTo>
                      <a:pt x="2017" y="323"/>
                    </a:lnTo>
                    <a:lnTo>
                      <a:pt x="1896" y="404"/>
                    </a:lnTo>
                    <a:lnTo>
                      <a:pt x="1775" y="505"/>
                    </a:lnTo>
                    <a:lnTo>
                      <a:pt x="1634" y="646"/>
                    </a:lnTo>
                    <a:lnTo>
                      <a:pt x="1493" y="787"/>
                    </a:lnTo>
                    <a:lnTo>
                      <a:pt x="1251" y="1110"/>
                    </a:lnTo>
                    <a:lnTo>
                      <a:pt x="1049" y="1473"/>
                    </a:lnTo>
                    <a:lnTo>
                      <a:pt x="847" y="1856"/>
                    </a:lnTo>
                    <a:lnTo>
                      <a:pt x="686" y="2259"/>
                    </a:lnTo>
                    <a:lnTo>
                      <a:pt x="525" y="2642"/>
                    </a:lnTo>
                    <a:lnTo>
                      <a:pt x="404" y="3046"/>
                    </a:lnTo>
                    <a:lnTo>
                      <a:pt x="303" y="3409"/>
                    </a:lnTo>
                    <a:lnTo>
                      <a:pt x="182" y="3893"/>
                    </a:lnTo>
                    <a:lnTo>
                      <a:pt x="101" y="4397"/>
                    </a:lnTo>
                    <a:lnTo>
                      <a:pt x="41" y="4901"/>
                    </a:lnTo>
                    <a:lnTo>
                      <a:pt x="0" y="5426"/>
                    </a:lnTo>
                    <a:lnTo>
                      <a:pt x="0" y="5970"/>
                    </a:lnTo>
                    <a:lnTo>
                      <a:pt x="21" y="6495"/>
                    </a:lnTo>
                    <a:lnTo>
                      <a:pt x="61" y="7039"/>
                    </a:lnTo>
                    <a:lnTo>
                      <a:pt x="142" y="7564"/>
                    </a:lnTo>
                    <a:lnTo>
                      <a:pt x="242" y="8108"/>
                    </a:lnTo>
                    <a:lnTo>
                      <a:pt x="384" y="8612"/>
                    </a:lnTo>
                    <a:lnTo>
                      <a:pt x="545" y="9137"/>
                    </a:lnTo>
                    <a:lnTo>
                      <a:pt x="726" y="9621"/>
                    </a:lnTo>
                    <a:lnTo>
                      <a:pt x="948" y="10105"/>
                    </a:lnTo>
                    <a:lnTo>
                      <a:pt x="1190" y="10569"/>
                    </a:lnTo>
                    <a:lnTo>
                      <a:pt x="1453" y="10992"/>
                    </a:lnTo>
                    <a:lnTo>
                      <a:pt x="1755" y="11396"/>
                    </a:lnTo>
                    <a:lnTo>
                      <a:pt x="1957" y="11638"/>
                    </a:lnTo>
                    <a:lnTo>
                      <a:pt x="2179" y="11860"/>
                    </a:lnTo>
                    <a:lnTo>
                      <a:pt x="2441" y="12041"/>
                    </a:lnTo>
                    <a:lnTo>
                      <a:pt x="2703" y="12223"/>
                    </a:lnTo>
                    <a:lnTo>
                      <a:pt x="2965" y="12364"/>
                    </a:lnTo>
                    <a:lnTo>
                      <a:pt x="3227" y="12465"/>
                    </a:lnTo>
                    <a:lnTo>
                      <a:pt x="3510" y="12525"/>
                    </a:lnTo>
                    <a:lnTo>
                      <a:pt x="3752" y="12545"/>
                    </a:lnTo>
                    <a:lnTo>
                      <a:pt x="3994" y="12525"/>
                    </a:lnTo>
                    <a:lnTo>
                      <a:pt x="4095" y="12505"/>
                    </a:lnTo>
                    <a:lnTo>
                      <a:pt x="4195" y="12465"/>
                    </a:lnTo>
                    <a:lnTo>
                      <a:pt x="4276" y="12424"/>
                    </a:lnTo>
                    <a:lnTo>
                      <a:pt x="4377" y="12344"/>
                    </a:lnTo>
                    <a:lnTo>
                      <a:pt x="4437" y="12283"/>
                    </a:lnTo>
                    <a:lnTo>
                      <a:pt x="4498" y="12182"/>
                    </a:lnTo>
                    <a:lnTo>
                      <a:pt x="4558" y="12081"/>
                    </a:lnTo>
                    <a:lnTo>
                      <a:pt x="4599" y="11960"/>
                    </a:lnTo>
                    <a:lnTo>
                      <a:pt x="4639" y="11819"/>
                    </a:lnTo>
                    <a:lnTo>
                      <a:pt x="4639" y="11658"/>
                    </a:lnTo>
                    <a:lnTo>
                      <a:pt x="4659" y="11496"/>
                    </a:lnTo>
                    <a:lnTo>
                      <a:pt x="4639" y="11315"/>
                    </a:lnTo>
                    <a:lnTo>
                      <a:pt x="4619" y="11113"/>
                    </a:lnTo>
                    <a:lnTo>
                      <a:pt x="4558" y="10891"/>
                    </a:lnTo>
                    <a:lnTo>
                      <a:pt x="4377" y="10629"/>
                    </a:lnTo>
                    <a:lnTo>
                      <a:pt x="4216" y="10367"/>
                    </a:lnTo>
                    <a:lnTo>
                      <a:pt x="4054" y="10105"/>
                    </a:lnTo>
                    <a:lnTo>
                      <a:pt x="3913" y="9822"/>
                    </a:lnTo>
                    <a:lnTo>
                      <a:pt x="3792" y="9540"/>
                    </a:lnTo>
                    <a:lnTo>
                      <a:pt x="3671" y="9258"/>
                    </a:lnTo>
                    <a:lnTo>
                      <a:pt x="3550" y="8955"/>
                    </a:lnTo>
                    <a:lnTo>
                      <a:pt x="3449" y="8653"/>
                    </a:lnTo>
                    <a:lnTo>
                      <a:pt x="3288" y="8027"/>
                    </a:lnTo>
                    <a:lnTo>
                      <a:pt x="3167" y="7402"/>
                    </a:lnTo>
                    <a:lnTo>
                      <a:pt x="3086" y="6777"/>
                    </a:lnTo>
                    <a:lnTo>
                      <a:pt x="3066" y="6132"/>
                    </a:lnTo>
                    <a:lnTo>
                      <a:pt x="3046" y="5769"/>
                    </a:lnTo>
                    <a:lnTo>
                      <a:pt x="3066" y="5406"/>
                    </a:lnTo>
                    <a:lnTo>
                      <a:pt x="3086" y="5043"/>
                    </a:lnTo>
                    <a:lnTo>
                      <a:pt x="3106" y="4679"/>
                    </a:lnTo>
                    <a:lnTo>
                      <a:pt x="3147" y="4437"/>
                    </a:lnTo>
                    <a:lnTo>
                      <a:pt x="3187" y="4175"/>
                    </a:lnTo>
                    <a:lnTo>
                      <a:pt x="3348" y="3691"/>
                    </a:lnTo>
                    <a:lnTo>
                      <a:pt x="3530" y="3187"/>
                    </a:lnTo>
                    <a:lnTo>
                      <a:pt x="3711" y="2703"/>
                    </a:lnTo>
                    <a:lnTo>
                      <a:pt x="3873" y="2199"/>
                    </a:lnTo>
                    <a:lnTo>
                      <a:pt x="3933" y="1957"/>
                    </a:lnTo>
                    <a:lnTo>
                      <a:pt x="3974" y="1695"/>
                    </a:lnTo>
                    <a:lnTo>
                      <a:pt x="4014" y="1452"/>
                    </a:lnTo>
                    <a:lnTo>
                      <a:pt x="4014" y="1190"/>
                    </a:lnTo>
                    <a:lnTo>
                      <a:pt x="3994" y="948"/>
                    </a:lnTo>
                    <a:lnTo>
                      <a:pt x="3953" y="686"/>
                    </a:lnTo>
                    <a:lnTo>
                      <a:pt x="3893" y="505"/>
                    </a:lnTo>
                    <a:lnTo>
                      <a:pt x="3812" y="363"/>
                    </a:lnTo>
                    <a:lnTo>
                      <a:pt x="3711" y="242"/>
                    </a:lnTo>
                    <a:lnTo>
                      <a:pt x="3590" y="142"/>
                    </a:lnTo>
                    <a:lnTo>
                      <a:pt x="3449" y="81"/>
                    </a:lnTo>
                    <a:lnTo>
                      <a:pt x="3308" y="21"/>
                    </a:lnTo>
                    <a:lnTo>
                      <a:pt x="31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28" name="Google Shape;7228;p117"/>
              <p:cNvGrpSpPr/>
              <p:nvPr/>
            </p:nvGrpSpPr>
            <p:grpSpPr>
              <a:xfrm>
                <a:off x="1760694" y="795179"/>
                <a:ext cx="5708894" cy="3188267"/>
                <a:chOff x="6057275" y="3010525"/>
                <a:chExt cx="1324600" cy="885925"/>
              </a:xfrm>
            </p:grpSpPr>
            <p:sp>
              <p:nvSpPr>
                <p:cNvPr id="7229" name="Google Shape;7229;p117"/>
                <p:cNvSpPr/>
                <p:nvPr/>
              </p:nvSpPr>
              <p:spPr>
                <a:xfrm>
                  <a:off x="6057275" y="3010525"/>
                  <a:ext cx="1324600" cy="88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84" h="35437" extrusionOk="0">
                      <a:moveTo>
                        <a:pt x="38866" y="0"/>
                      </a:moveTo>
                      <a:lnTo>
                        <a:pt x="38261" y="20"/>
                      </a:lnTo>
                      <a:lnTo>
                        <a:pt x="37656" y="81"/>
                      </a:lnTo>
                      <a:lnTo>
                        <a:pt x="37071" y="182"/>
                      </a:lnTo>
                      <a:lnTo>
                        <a:pt x="36466" y="323"/>
                      </a:lnTo>
                      <a:lnTo>
                        <a:pt x="35861" y="525"/>
                      </a:lnTo>
                      <a:lnTo>
                        <a:pt x="35276" y="767"/>
                      </a:lnTo>
                      <a:lnTo>
                        <a:pt x="34691" y="1089"/>
                      </a:lnTo>
                      <a:lnTo>
                        <a:pt x="34146" y="1412"/>
                      </a:lnTo>
                      <a:lnTo>
                        <a:pt x="33602" y="1694"/>
                      </a:lnTo>
                      <a:lnTo>
                        <a:pt x="33057" y="1936"/>
                      </a:lnTo>
                      <a:lnTo>
                        <a:pt x="32553" y="2158"/>
                      </a:lnTo>
                      <a:lnTo>
                        <a:pt x="32029" y="2360"/>
                      </a:lnTo>
                      <a:lnTo>
                        <a:pt x="31525" y="2541"/>
                      </a:lnTo>
                      <a:lnTo>
                        <a:pt x="31040" y="2683"/>
                      </a:lnTo>
                      <a:lnTo>
                        <a:pt x="30536" y="2804"/>
                      </a:lnTo>
                      <a:lnTo>
                        <a:pt x="30052" y="2904"/>
                      </a:lnTo>
                      <a:lnTo>
                        <a:pt x="29568" y="2985"/>
                      </a:lnTo>
                      <a:lnTo>
                        <a:pt x="29084" y="3046"/>
                      </a:lnTo>
                      <a:lnTo>
                        <a:pt x="28600" y="3086"/>
                      </a:lnTo>
                      <a:lnTo>
                        <a:pt x="28116" y="3126"/>
                      </a:lnTo>
                      <a:lnTo>
                        <a:pt x="27148" y="3126"/>
                      </a:lnTo>
                      <a:lnTo>
                        <a:pt x="26644" y="3106"/>
                      </a:lnTo>
                      <a:lnTo>
                        <a:pt x="26139" y="3066"/>
                      </a:lnTo>
                      <a:lnTo>
                        <a:pt x="25091" y="2945"/>
                      </a:lnTo>
                      <a:lnTo>
                        <a:pt x="24022" y="2804"/>
                      </a:lnTo>
                      <a:lnTo>
                        <a:pt x="22872" y="2622"/>
                      </a:lnTo>
                      <a:lnTo>
                        <a:pt x="20371" y="2199"/>
                      </a:lnTo>
                      <a:lnTo>
                        <a:pt x="19000" y="1957"/>
                      </a:lnTo>
                      <a:lnTo>
                        <a:pt x="17507" y="1735"/>
                      </a:lnTo>
                      <a:lnTo>
                        <a:pt x="16741" y="1654"/>
                      </a:lnTo>
                      <a:lnTo>
                        <a:pt x="15974" y="1594"/>
                      </a:lnTo>
                      <a:lnTo>
                        <a:pt x="15208" y="1594"/>
                      </a:lnTo>
                      <a:lnTo>
                        <a:pt x="14442" y="1634"/>
                      </a:lnTo>
                      <a:lnTo>
                        <a:pt x="13675" y="1694"/>
                      </a:lnTo>
                      <a:lnTo>
                        <a:pt x="12929" y="1815"/>
                      </a:lnTo>
                      <a:lnTo>
                        <a:pt x="12183" y="1957"/>
                      </a:lnTo>
                      <a:lnTo>
                        <a:pt x="11437" y="2158"/>
                      </a:lnTo>
                      <a:lnTo>
                        <a:pt x="10710" y="2380"/>
                      </a:lnTo>
                      <a:lnTo>
                        <a:pt x="10005" y="2642"/>
                      </a:lnTo>
                      <a:lnTo>
                        <a:pt x="9299" y="2945"/>
                      </a:lnTo>
                      <a:lnTo>
                        <a:pt x="8613" y="3288"/>
                      </a:lnTo>
                      <a:lnTo>
                        <a:pt x="7947" y="3651"/>
                      </a:lnTo>
                      <a:lnTo>
                        <a:pt x="7302" y="4054"/>
                      </a:lnTo>
                      <a:lnTo>
                        <a:pt x="6657" y="4498"/>
                      </a:lnTo>
                      <a:lnTo>
                        <a:pt x="6051" y="4962"/>
                      </a:lnTo>
                      <a:lnTo>
                        <a:pt x="5446" y="5466"/>
                      </a:lnTo>
                      <a:lnTo>
                        <a:pt x="4882" y="6010"/>
                      </a:lnTo>
                      <a:lnTo>
                        <a:pt x="4337" y="6575"/>
                      </a:lnTo>
                      <a:lnTo>
                        <a:pt x="3813" y="7180"/>
                      </a:lnTo>
                      <a:lnTo>
                        <a:pt x="3329" y="7805"/>
                      </a:lnTo>
                      <a:lnTo>
                        <a:pt x="2865" y="8471"/>
                      </a:lnTo>
                      <a:lnTo>
                        <a:pt x="2441" y="9157"/>
                      </a:lnTo>
                      <a:lnTo>
                        <a:pt x="2038" y="9883"/>
                      </a:lnTo>
                      <a:lnTo>
                        <a:pt x="1675" y="10629"/>
                      </a:lnTo>
                      <a:lnTo>
                        <a:pt x="1332" y="11416"/>
                      </a:lnTo>
                      <a:lnTo>
                        <a:pt x="1050" y="12202"/>
                      </a:lnTo>
                      <a:lnTo>
                        <a:pt x="787" y="13049"/>
                      </a:lnTo>
                      <a:lnTo>
                        <a:pt x="566" y="13896"/>
                      </a:lnTo>
                      <a:lnTo>
                        <a:pt x="384" y="14784"/>
                      </a:lnTo>
                      <a:lnTo>
                        <a:pt x="243" y="15691"/>
                      </a:lnTo>
                      <a:lnTo>
                        <a:pt x="142" y="16619"/>
                      </a:lnTo>
                      <a:lnTo>
                        <a:pt x="82" y="17547"/>
                      </a:lnTo>
                      <a:lnTo>
                        <a:pt x="41" y="18434"/>
                      </a:lnTo>
                      <a:lnTo>
                        <a:pt x="21" y="19302"/>
                      </a:lnTo>
                      <a:lnTo>
                        <a:pt x="1" y="20129"/>
                      </a:lnTo>
                      <a:lnTo>
                        <a:pt x="21" y="20915"/>
                      </a:lnTo>
                      <a:lnTo>
                        <a:pt x="61" y="21682"/>
                      </a:lnTo>
                      <a:lnTo>
                        <a:pt x="122" y="22408"/>
                      </a:lnTo>
                      <a:lnTo>
                        <a:pt x="203" y="23113"/>
                      </a:lnTo>
                      <a:lnTo>
                        <a:pt x="324" y="23799"/>
                      </a:lnTo>
                      <a:lnTo>
                        <a:pt x="465" y="24465"/>
                      </a:lnTo>
                      <a:lnTo>
                        <a:pt x="646" y="25090"/>
                      </a:lnTo>
                      <a:lnTo>
                        <a:pt x="848" y="25675"/>
                      </a:lnTo>
                      <a:lnTo>
                        <a:pt x="1070" y="26260"/>
                      </a:lnTo>
                      <a:lnTo>
                        <a:pt x="1332" y="26804"/>
                      </a:lnTo>
                      <a:lnTo>
                        <a:pt x="1635" y="27349"/>
                      </a:lnTo>
                      <a:lnTo>
                        <a:pt x="1977" y="27853"/>
                      </a:lnTo>
                      <a:lnTo>
                        <a:pt x="2340" y="28337"/>
                      </a:lnTo>
                      <a:lnTo>
                        <a:pt x="2744" y="28801"/>
                      </a:lnTo>
                      <a:lnTo>
                        <a:pt x="3208" y="29265"/>
                      </a:lnTo>
                      <a:lnTo>
                        <a:pt x="3692" y="29688"/>
                      </a:lnTo>
                      <a:lnTo>
                        <a:pt x="4216" y="30092"/>
                      </a:lnTo>
                      <a:lnTo>
                        <a:pt x="4781" y="30495"/>
                      </a:lnTo>
                      <a:lnTo>
                        <a:pt x="5406" y="30878"/>
                      </a:lnTo>
                      <a:lnTo>
                        <a:pt x="6072" y="31241"/>
                      </a:lnTo>
                      <a:lnTo>
                        <a:pt x="6757" y="31584"/>
                      </a:lnTo>
                      <a:lnTo>
                        <a:pt x="7524" y="31927"/>
                      </a:lnTo>
                      <a:lnTo>
                        <a:pt x="8331" y="32250"/>
                      </a:lnTo>
                      <a:lnTo>
                        <a:pt x="9178" y="32552"/>
                      </a:lnTo>
                      <a:lnTo>
                        <a:pt x="10085" y="32855"/>
                      </a:lnTo>
                      <a:lnTo>
                        <a:pt x="11033" y="33157"/>
                      </a:lnTo>
                      <a:lnTo>
                        <a:pt x="12042" y="33440"/>
                      </a:lnTo>
                      <a:lnTo>
                        <a:pt x="13111" y="33702"/>
                      </a:lnTo>
                      <a:lnTo>
                        <a:pt x="14200" y="33964"/>
                      </a:lnTo>
                      <a:lnTo>
                        <a:pt x="15309" y="34206"/>
                      </a:lnTo>
                      <a:lnTo>
                        <a:pt x="16438" y="34408"/>
                      </a:lnTo>
                      <a:lnTo>
                        <a:pt x="17568" y="34610"/>
                      </a:lnTo>
                      <a:lnTo>
                        <a:pt x="18697" y="34771"/>
                      </a:lnTo>
                      <a:lnTo>
                        <a:pt x="19847" y="34932"/>
                      </a:lnTo>
                      <a:lnTo>
                        <a:pt x="21017" y="35053"/>
                      </a:lnTo>
                      <a:lnTo>
                        <a:pt x="22166" y="35174"/>
                      </a:lnTo>
                      <a:lnTo>
                        <a:pt x="23316" y="35255"/>
                      </a:lnTo>
                      <a:lnTo>
                        <a:pt x="24486" y="35336"/>
                      </a:lnTo>
                      <a:lnTo>
                        <a:pt x="25635" y="35396"/>
                      </a:lnTo>
                      <a:lnTo>
                        <a:pt x="26785" y="35416"/>
                      </a:lnTo>
                      <a:lnTo>
                        <a:pt x="27935" y="35437"/>
                      </a:lnTo>
                      <a:lnTo>
                        <a:pt x="29064" y="35437"/>
                      </a:lnTo>
                      <a:lnTo>
                        <a:pt x="30193" y="35416"/>
                      </a:lnTo>
                      <a:lnTo>
                        <a:pt x="31323" y="35376"/>
                      </a:lnTo>
                      <a:lnTo>
                        <a:pt x="32432" y="35316"/>
                      </a:lnTo>
                      <a:lnTo>
                        <a:pt x="33521" y="35255"/>
                      </a:lnTo>
                      <a:lnTo>
                        <a:pt x="34610" y="35154"/>
                      </a:lnTo>
                      <a:lnTo>
                        <a:pt x="35659" y="35053"/>
                      </a:lnTo>
                      <a:lnTo>
                        <a:pt x="36708" y="34932"/>
                      </a:lnTo>
                      <a:lnTo>
                        <a:pt x="37716" y="34811"/>
                      </a:lnTo>
                      <a:lnTo>
                        <a:pt x="38725" y="34650"/>
                      </a:lnTo>
                      <a:lnTo>
                        <a:pt x="39693" y="34489"/>
                      </a:lnTo>
                      <a:lnTo>
                        <a:pt x="40641" y="34307"/>
                      </a:lnTo>
                      <a:lnTo>
                        <a:pt x="41569" y="34105"/>
                      </a:lnTo>
                      <a:lnTo>
                        <a:pt x="42456" y="33904"/>
                      </a:lnTo>
                      <a:lnTo>
                        <a:pt x="43303" y="33682"/>
                      </a:lnTo>
                      <a:lnTo>
                        <a:pt x="44130" y="33460"/>
                      </a:lnTo>
                      <a:lnTo>
                        <a:pt x="44917" y="33198"/>
                      </a:lnTo>
                      <a:lnTo>
                        <a:pt x="45683" y="32936"/>
                      </a:lnTo>
                      <a:lnTo>
                        <a:pt x="46389" y="32673"/>
                      </a:lnTo>
                      <a:lnTo>
                        <a:pt x="46732" y="32532"/>
                      </a:lnTo>
                      <a:lnTo>
                        <a:pt x="47075" y="32371"/>
                      </a:lnTo>
                      <a:lnTo>
                        <a:pt x="47397" y="32210"/>
                      </a:lnTo>
                      <a:lnTo>
                        <a:pt x="47700" y="32048"/>
                      </a:lnTo>
                      <a:lnTo>
                        <a:pt x="48002" y="31867"/>
                      </a:lnTo>
                      <a:lnTo>
                        <a:pt x="48305" y="31685"/>
                      </a:lnTo>
                      <a:lnTo>
                        <a:pt x="48849" y="31282"/>
                      </a:lnTo>
                      <a:lnTo>
                        <a:pt x="49374" y="30858"/>
                      </a:lnTo>
                      <a:lnTo>
                        <a:pt x="49858" y="30415"/>
                      </a:lnTo>
                      <a:lnTo>
                        <a:pt x="50281" y="29930"/>
                      </a:lnTo>
                      <a:lnTo>
                        <a:pt x="50705" y="29406"/>
                      </a:lnTo>
                      <a:lnTo>
                        <a:pt x="51068" y="28882"/>
                      </a:lnTo>
                      <a:lnTo>
                        <a:pt x="51391" y="28317"/>
                      </a:lnTo>
                      <a:lnTo>
                        <a:pt x="51693" y="27732"/>
                      </a:lnTo>
                      <a:lnTo>
                        <a:pt x="51976" y="27107"/>
                      </a:lnTo>
                      <a:lnTo>
                        <a:pt x="52197" y="26482"/>
                      </a:lnTo>
                      <a:lnTo>
                        <a:pt x="52399" y="25836"/>
                      </a:lnTo>
                      <a:lnTo>
                        <a:pt x="52581" y="25171"/>
                      </a:lnTo>
                      <a:lnTo>
                        <a:pt x="52722" y="24485"/>
                      </a:lnTo>
                      <a:lnTo>
                        <a:pt x="52823" y="23779"/>
                      </a:lnTo>
                      <a:lnTo>
                        <a:pt x="52903" y="23053"/>
                      </a:lnTo>
                      <a:lnTo>
                        <a:pt x="52964" y="22327"/>
                      </a:lnTo>
                      <a:lnTo>
                        <a:pt x="52984" y="21581"/>
                      </a:lnTo>
                      <a:lnTo>
                        <a:pt x="52984" y="20814"/>
                      </a:lnTo>
                      <a:lnTo>
                        <a:pt x="52964" y="20048"/>
                      </a:lnTo>
                      <a:lnTo>
                        <a:pt x="52903" y="19261"/>
                      </a:lnTo>
                      <a:lnTo>
                        <a:pt x="52823" y="18475"/>
                      </a:lnTo>
                      <a:lnTo>
                        <a:pt x="52722" y="17688"/>
                      </a:lnTo>
                      <a:lnTo>
                        <a:pt x="52601" y="16881"/>
                      </a:lnTo>
                      <a:lnTo>
                        <a:pt x="52460" y="16075"/>
                      </a:lnTo>
                      <a:lnTo>
                        <a:pt x="52278" y="15268"/>
                      </a:lnTo>
                      <a:lnTo>
                        <a:pt x="52097" y="14461"/>
                      </a:lnTo>
                      <a:lnTo>
                        <a:pt x="51895" y="13634"/>
                      </a:lnTo>
                      <a:lnTo>
                        <a:pt x="51653" y="12827"/>
                      </a:lnTo>
                      <a:lnTo>
                        <a:pt x="51411" y="12001"/>
                      </a:lnTo>
                      <a:lnTo>
                        <a:pt x="51149" y="11214"/>
                      </a:lnTo>
                      <a:lnTo>
                        <a:pt x="50846" y="10427"/>
                      </a:lnTo>
                      <a:lnTo>
                        <a:pt x="50523" y="9661"/>
                      </a:lnTo>
                      <a:lnTo>
                        <a:pt x="50181" y="8915"/>
                      </a:lnTo>
                      <a:lnTo>
                        <a:pt x="49818" y="8209"/>
                      </a:lnTo>
                      <a:lnTo>
                        <a:pt x="49434" y="7503"/>
                      </a:lnTo>
                      <a:lnTo>
                        <a:pt x="49031" y="6837"/>
                      </a:lnTo>
                      <a:lnTo>
                        <a:pt x="48607" y="6192"/>
                      </a:lnTo>
                      <a:lnTo>
                        <a:pt x="48184" y="5567"/>
                      </a:lnTo>
                      <a:lnTo>
                        <a:pt x="47720" y="4982"/>
                      </a:lnTo>
                      <a:lnTo>
                        <a:pt x="47256" y="4417"/>
                      </a:lnTo>
                      <a:lnTo>
                        <a:pt x="46752" y="3893"/>
                      </a:lnTo>
                      <a:lnTo>
                        <a:pt x="46268" y="3389"/>
                      </a:lnTo>
                      <a:lnTo>
                        <a:pt x="45743" y="2925"/>
                      </a:lnTo>
                      <a:lnTo>
                        <a:pt x="45219" y="2481"/>
                      </a:lnTo>
                      <a:lnTo>
                        <a:pt x="44675" y="2078"/>
                      </a:lnTo>
                      <a:lnTo>
                        <a:pt x="44130" y="1694"/>
                      </a:lnTo>
                      <a:lnTo>
                        <a:pt x="43565" y="1351"/>
                      </a:lnTo>
                      <a:lnTo>
                        <a:pt x="43001" y="1049"/>
                      </a:lnTo>
                      <a:lnTo>
                        <a:pt x="42436" y="787"/>
                      </a:lnTo>
                      <a:lnTo>
                        <a:pt x="41851" y="565"/>
                      </a:lnTo>
                      <a:lnTo>
                        <a:pt x="41266" y="363"/>
                      </a:lnTo>
                      <a:lnTo>
                        <a:pt x="40661" y="222"/>
                      </a:lnTo>
                      <a:lnTo>
                        <a:pt x="40076" y="101"/>
                      </a:lnTo>
                      <a:lnTo>
                        <a:pt x="39471" y="41"/>
                      </a:lnTo>
                      <a:lnTo>
                        <a:pt x="3886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0" name="Google Shape;7230;p117"/>
                <p:cNvSpPr/>
                <p:nvPr/>
              </p:nvSpPr>
              <p:spPr>
                <a:xfrm>
                  <a:off x="6116275" y="3023125"/>
                  <a:ext cx="172475" cy="13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" h="5285" extrusionOk="0">
                      <a:moveTo>
                        <a:pt x="5386" y="0"/>
                      </a:moveTo>
                      <a:lnTo>
                        <a:pt x="5063" y="21"/>
                      </a:lnTo>
                      <a:lnTo>
                        <a:pt x="4720" y="81"/>
                      </a:lnTo>
                      <a:lnTo>
                        <a:pt x="4357" y="162"/>
                      </a:lnTo>
                      <a:lnTo>
                        <a:pt x="3974" y="283"/>
                      </a:lnTo>
                      <a:lnTo>
                        <a:pt x="3591" y="444"/>
                      </a:lnTo>
                      <a:lnTo>
                        <a:pt x="3207" y="626"/>
                      </a:lnTo>
                      <a:lnTo>
                        <a:pt x="2804" y="827"/>
                      </a:lnTo>
                      <a:lnTo>
                        <a:pt x="2401" y="1090"/>
                      </a:lnTo>
                      <a:lnTo>
                        <a:pt x="1997" y="1372"/>
                      </a:lnTo>
                      <a:lnTo>
                        <a:pt x="1796" y="1533"/>
                      </a:lnTo>
                      <a:lnTo>
                        <a:pt x="1614" y="1695"/>
                      </a:lnTo>
                      <a:lnTo>
                        <a:pt x="1271" y="2017"/>
                      </a:lnTo>
                      <a:lnTo>
                        <a:pt x="969" y="2380"/>
                      </a:lnTo>
                      <a:lnTo>
                        <a:pt x="707" y="2743"/>
                      </a:lnTo>
                      <a:lnTo>
                        <a:pt x="485" y="3106"/>
                      </a:lnTo>
                      <a:lnTo>
                        <a:pt x="323" y="3469"/>
                      </a:lnTo>
                      <a:lnTo>
                        <a:pt x="182" y="3812"/>
                      </a:lnTo>
                      <a:lnTo>
                        <a:pt x="81" y="4135"/>
                      </a:lnTo>
                      <a:lnTo>
                        <a:pt x="21" y="4438"/>
                      </a:lnTo>
                      <a:lnTo>
                        <a:pt x="1" y="4700"/>
                      </a:lnTo>
                      <a:lnTo>
                        <a:pt x="1" y="4922"/>
                      </a:lnTo>
                      <a:lnTo>
                        <a:pt x="61" y="5103"/>
                      </a:lnTo>
                      <a:lnTo>
                        <a:pt x="81" y="5164"/>
                      </a:lnTo>
                      <a:lnTo>
                        <a:pt x="122" y="5224"/>
                      </a:lnTo>
                      <a:lnTo>
                        <a:pt x="182" y="5264"/>
                      </a:lnTo>
                      <a:lnTo>
                        <a:pt x="243" y="5285"/>
                      </a:lnTo>
                      <a:lnTo>
                        <a:pt x="384" y="5285"/>
                      </a:lnTo>
                      <a:lnTo>
                        <a:pt x="485" y="5244"/>
                      </a:lnTo>
                      <a:lnTo>
                        <a:pt x="565" y="5184"/>
                      </a:lnTo>
                      <a:lnTo>
                        <a:pt x="767" y="5043"/>
                      </a:lnTo>
                      <a:lnTo>
                        <a:pt x="989" y="4861"/>
                      </a:lnTo>
                      <a:lnTo>
                        <a:pt x="1493" y="4377"/>
                      </a:lnTo>
                      <a:lnTo>
                        <a:pt x="2078" y="3792"/>
                      </a:lnTo>
                      <a:lnTo>
                        <a:pt x="2401" y="3469"/>
                      </a:lnTo>
                      <a:lnTo>
                        <a:pt x="2764" y="3127"/>
                      </a:lnTo>
                      <a:lnTo>
                        <a:pt x="3167" y="2804"/>
                      </a:lnTo>
                      <a:lnTo>
                        <a:pt x="3591" y="2461"/>
                      </a:lnTo>
                      <a:lnTo>
                        <a:pt x="4034" y="2118"/>
                      </a:lnTo>
                      <a:lnTo>
                        <a:pt x="4539" y="1795"/>
                      </a:lnTo>
                      <a:lnTo>
                        <a:pt x="5063" y="1493"/>
                      </a:lnTo>
                      <a:lnTo>
                        <a:pt x="5628" y="1190"/>
                      </a:lnTo>
                      <a:lnTo>
                        <a:pt x="6253" y="928"/>
                      </a:lnTo>
                      <a:lnTo>
                        <a:pt x="6898" y="686"/>
                      </a:lnTo>
                      <a:lnTo>
                        <a:pt x="6838" y="585"/>
                      </a:lnTo>
                      <a:lnTo>
                        <a:pt x="6777" y="505"/>
                      </a:lnTo>
                      <a:lnTo>
                        <a:pt x="6616" y="343"/>
                      </a:lnTo>
                      <a:lnTo>
                        <a:pt x="6434" y="202"/>
                      </a:lnTo>
                      <a:lnTo>
                        <a:pt x="6213" y="101"/>
                      </a:lnTo>
                      <a:lnTo>
                        <a:pt x="5971" y="41"/>
                      </a:lnTo>
                      <a:lnTo>
                        <a:pt x="568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31" name="Google Shape;7231;p117"/>
            <p:cNvSpPr/>
            <p:nvPr/>
          </p:nvSpPr>
          <p:spPr>
            <a:xfrm rot="10800000" flipH="1">
              <a:off x="879678" y="3920614"/>
              <a:ext cx="974156" cy="366554"/>
            </a:xfrm>
            <a:custGeom>
              <a:avLst/>
              <a:gdLst/>
              <a:ahLst/>
              <a:cxnLst/>
              <a:rect l="l" t="t" r="r" b="b"/>
              <a:pathLst>
                <a:path w="6899" h="5285" extrusionOk="0">
                  <a:moveTo>
                    <a:pt x="5386" y="0"/>
                  </a:moveTo>
                  <a:lnTo>
                    <a:pt x="5063" y="21"/>
                  </a:lnTo>
                  <a:lnTo>
                    <a:pt x="4720" y="81"/>
                  </a:lnTo>
                  <a:lnTo>
                    <a:pt x="4357" y="162"/>
                  </a:lnTo>
                  <a:lnTo>
                    <a:pt x="3974" y="283"/>
                  </a:lnTo>
                  <a:lnTo>
                    <a:pt x="3591" y="444"/>
                  </a:lnTo>
                  <a:lnTo>
                    <a:pt x="3207" y="626"/>
                  </a:lnTo>
                  <a:lnTo>
                    <a:pt x="2804" y="827"/>
                  </a:lnTo>
                  <a:lnTo>
                    <a:pt x="2401" y="1090"/>
                  </a:lnTo>
                  <a:lnTo>
                    <a:pt x="1997" y="1372"/>
                  </a:lnTo>
                  <a:lnTo>
                    <a:pt x="1796" y="1533"/>
                  </a:lnTo>
                  <a:lnTo>
                    <a:pt x="1614" y="1695"/>
                  </a:lnTo>
                  <a:lnTo>
                    <a:pt x="1271" y="2017"/>
                  </a:lnTo>
                  <a:lnTo>
                    <a:pt x="969" y="2380"/>
                  </a:lnTo>
                  <a:lnTo>
                    <a:pt x="707" y="2743"/>
                  </a:lnTo>
                  <a:lnTo>
                    <a:pt x="485" y="3106"/>
                  </a:lnTo>
                  <a:lnTo>
                    <a:pt x="323" y="3469"/>
                  </a:lnTo>
                  <a:lnTo>
                    <a:pt x="182" y="3812"/>
                  </a:lnTo>
                  <a:lnTo>
                    <a:pt x="81" y="4135"/>
                  </a:lnTo>
                  <a:lnTo>
                    <a:pt x="21" y="4438"/>
                  </a:lnTo>
                  <a:lnTo>
                    <a:pt x="1" y="4700"/>
                  </a:lnTo>
                  <a:lnTo>
                    <a:pt x="1" y="4922"/>
                  </a:lnTo>
                  <a:lnTo>
                    <a:pt x="61" y="5103"/>
                  </a:lnTo>
                  <a:lnTo>
                    <a:pt x="81" y="5164"/>
                  </a:lnTo>
                  <a:lnTo>
                    <a:pt x="122" y="5224"/>
                  </a:lnTo>
                  <a:lnTo>
                    <a:pt x="182" y="5264"/>
                  </a:lnTo>
                  <a:lnTo>
                    <a:pt x="243" y="5285"/>
                  </a:lnTo>
                  <a:lnTo>
                    <a:pt x="384" y="5285"/>
                  </a:lnTo>
                  <a:lnTo>
                    <a:pt x="485" y="5244"/>
                  </a:lnTo>
                  <a:lnTo>
                    <a:pt x="565" y="5184"/>
                  </a:lnTo>
                  <a:lnTo>
                    <a:pt x="767" y="5043"/>
                  </a:lnTo>
                  <a:lnTo>
                    <a:pt x="989" y="4861"/>
                  </a:lnTo>
                  <a:lnTo>
                    <a:pt x="1493" y="4377"/>
                  </a:lnTo>
                  <a:lnTo>
                    <a:pt x="2078" y="3792"/>
                  </a:lnTo>
                  <a:lnTo>
                    <a:pt x="2401" y="3469"/>
                  </a:lnTo>
                  <a:lnTo>
                    <a:pt x="2764" y="3127"/>
                  </a:lnTo>
                  <a:lnTo>
                    <a:pt x="3167" y="2804"/>
                  </a:lnTo>
                  <a:lnTo>
                    <a:pt x="3591" y="2461"/>
                  </a:lnTo>
                  <a:lnTo>
                    <a:pt x="4034" y="2118"/>
                  </a:lnTo>
                  <a:lnTo>
                    <a:pt x="4539" y="1795"/>
                  </a:lnTo>
                  <a:lnTo>
                    <a:pt x="5063" y="1493"/>
                  </a:lnTo>
                  <a:lnTo>
                    <a:pt x="5628" y="1190"/>
                  </a:lnTo>
                  <a:lnTo>
                    <a:pt x="6253" y="928"/>
                  </a:lnTo>
                  <a:lnTo>
                    <a:pt x="6898" y="686"/>
                  </a:lnTo>
                  <a:lnTo>
                    <a:pt x="6838" y="585"/>
                  </a:lnTo>
                  <a:lnTo>
                    <a:pt x="6777" y="505"/>
                  </a:lnTo>
                  <a:lnTo>
                    <a:pt x="6616" y="343"/>
                  </a:lnTo>
                  <a:lnTo>
                    <a:pt x="6434" y="202"/>
                  </a:lnTo>
                  <a:lnTo>
                    <a:pt x="6213" y="101"/>
                  </a:lnTo>
                  <a:lnTo>
                    <a:pt x="5971" y="41"/>
                  </a:lnTo>
                  <a:lnTo>
                    <a:pt x="56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2" name="Google Shape;7232;p117"/>
          <p:cNvSpPr/>
          <p:nvPr/>
        </p:nvSpPr>
        <p:spPr>
          <a:xfrm>
            <a:off x="3954198" y="61827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3" name="Google Shape;7233;p117"/>
          <p:cNvSpPr txBox="1">
            <a:spLocks noGrp="1"/>
          </p:cNvSpPr>
          <p:nvPr>
            <p:ph type="title"/>
          </p:nvPr>
        </p:nvSpPr>
        <p:spPr>
          <a:xfrm>
            <a:off x="2028150" y="2254475"/>
            <a:ext cx="5087700" cy="12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Sugestões</a:t>
            </a:r>
            <a:endParaRPr dirty="0"/>
          </a:p>
        </p:txBody>
      </p:sp>
      <p:sp>
        <p:nvSpPr>
          <p:cNvPr id="7234" name="Google Shape;7234;p117"/>
          <p:cNvSpPr txBox="1">
            <a:spLocks noGrp="1"/>
          </p:cNvSpPr>
          <p:nvPr>
            <p:ph type="title" idx="2"/>
          </p:nvPr>
        </p:nvSpPr>
        <p:spPr>
          <a:xfrm>
            <a:off x="4043538" y="69540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235" name="Google Shape;7235;p117"/>
          <p:cNvSpPr txBox="1">
            <a:spLocks noGrp="1"/>
          </p:cNvSpPr>
          <p:nvPr>
            <p:ph type="subTitle" idx="1"/>
          </p:nvPr>
        </p:nvSpPr>
        <p:spPr>
          <a:xfrm>
            <a:off x="3095088" y="3455375"/>
            <a:ext cx="2953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Atividades que podem ser elaboradas.</a:t>
            </a:r>
            <a:endParaRPr dirty="0"/>
          </a:p>
        </p:txBody>
      </p:sp>
      <p:sp>
        <p:nvSpPr>
          <p:cNvPr id="7236" name="Google Shape;7236;p117"/>
          <p:cNvSpPr/>
          <p:nvPr/>
        </p:nvSpPr>
        <p:spPr>
          <a:xfrm>
            <a:off x="4167515" y="4578657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7" name="Google Shape;7237;p117"/>
          <p:cNvSpPr/>
          <p:nvPr/>
        </p:nvSpPr>
        <p:spPr>
          <a:xfrm>
            <a:off x="6644638" y="898175"/>
            <a:ext cx="471223" cy="363809"/>
          </a:xfrm>
          <a:custGeom>
            <a:avLst/>
            <a:gdLst/>
            <a:ahLst/>
            <a:cxnLst/>
            <a:rect l="l" t="t" r="r" b="b"/>
            <a:pathLst>
              <a:path w="5476" h="4228" extrusionOk="0">
                <a:moveTo>
                  <a:pt x="3506" y="1"/>
                </a:moveTo>
                <a:lnTo>
                  <a:pt x="3122" y="97"/>
                </a:lnTo>
                <a:lnTo>
                  <a:pt x="2162" y="481"/>
                </a:lnTo>
                <a:lnTo>
                  <a:pt x="673" y="1105"/>
                </a:lnTo>
                <a:lnTo>
                  <a:pt x="673" y="1153"/>
                </a:lnTo>
                <a:lnTo>
                  <a:pt x="673" y="1346"/>
                </a:lnTo>
                <a:lnTo>
                  <a:pt x="865" y="1778"/>
                </a:lnTo>
                <a:lnTo>
                  <a:pt x="1057" y="2162"/>
                </a:lnTo>
                <a:lnTo>
                  <a:pt x="1105" y="2354"/>
                </a:lnTo>
                <a:lnTo>
                  <a:pt x="625" y="2354"/>
                </a:lnTo>
                <a:lnTo>
                  <a:pt x="289" y="2402"/>
                </a:lnTo>
                <a:lnTo>
                  <a:pt x="145" y="2498"/>
                </a:lnTo>
                <a:lnTo>
                  <a:pt x="97" y="2546"/>
                </a:lnTo>
                <a:lnTo>
                  <a:pt x="0" y="2738"/>
                </a:lnTo>
                <a:lnTo>
                  <a:pt x="0" y="2978"/>
                </a:lnTo>
                <a:lnTo>
                  <a:pt x="49" y="3171"/>
                </a:lnTo>
                <a:lnTo>
                  <a:pt x="193" y="3363"/>
                </a:lnTo>
                <a:lnTo>
                  <a:pt x="337" y="3555"/>
                </a:lnTo>
                <a:lnTo>
                  <a:pt x="481" y="3651"/>
                </a:lnTo>
                <a:lnTo>
                  <a:pt x="625" y="3699"/>
                </a:lnTo>
                <a:lnTo>
                  <a:pt x="769" y="3699"/>
                </a:lnTo>
                <a:lnTo>
                  <a:pt x="913" y="3603"/>
                </a:lnTo>
                <a:lnTo>
                  <a:pt x="1105" y="3459"/>
                </a:lnTo>
                <a:lnTo>
                  <a:pt x="1297" y="3363"/>
                </a:lnTo>
                <a:lnTo>
                  <a:pt x="1345" y="3363"/>
                </a:lnTo>
                <a:lnTo>
                  <a:pt x="1441" y="3459"/>
                </a:lnTo>
                <a:lnTo>
                  <a:pt x="1537" y="3699"/>
                </a:lnTo>
                <a:lnTo>
                  <a:pt x="1585" y="3987"/>
                </a:lnTo>
                <a:lnTo>
                  <a:pt x="1681" y="4227"/>
                </a:lnTo>
                <a:lnTo>
                  <a:pt x="1921" y="4227"/>
                </a:lnTo>
                <a:lnTo>
                  <a:pt x="2306" y="4083"/>
                </a:lnTo>
                <a:lnTo>
                  <a:pt x="2930" y="3747"/>
                </a:lnTo>
                <a:lnTo>
                  <a:pt x="3026" y="3699"/>
                </a:lnTo>
                <a:lnTo>
                  <a:pt x="2978" y="3699"/>
                </a:lnTo>
                <a:lnTo>
                  <a:pt x="2834" y="3603"/>
                </a:lnTo>
                <a:lnTo>
                  <a:pt x="2642" y="3459"/>
                </a:lnTo>
                <a:lnTo>
                  <a:pt x="2594" y="3315"/>
                </a:lnTo>
                <a:lnTo>
                  <a:pt x="2546" y="3171"/>
                </a:lnTo>
                <a:lnTo>
                  <a:pt x="2594" y="3026"/>
                </a:lnTo>
                <a:lnTo>
                  <a:pt x="2642" y="2882"/>
                </a:lnTo>
                <a:lnTo>
                  <a:pt x="2786" y="2786"/>
                </a:lnTo>
                <a:lnTo>
                  <a:pt x="2930" y="2642"/>
                </a:lnTo>
                <a:lnTo>
                  <a:pt x="3074" y="2594"/>
                </a:lnTo>
                <a:lnTo>
                  <a:pt x="3314" y="2546"/>
                </a:lnTo>
                <a:lnTo>
                  <a:pt x="3458" y="2594"/>
                </a:lnTo>
                <a:lnTo>
                  <a:pt x="3554" y="2690"/>
                </a:lnTo>
                <a:lnTo>
                  <a:pt x="3554" y="2834"/>
                </a:lnTo>
                <a:lnTo>
                  <a:pt x="3554" y="3026"/>
                </a:lnTo>
                <a:lnTo>
                  <a:pt x="3506" y="3363"/>
                </a:lnTo>
                <a:lnTo>
                  <a:pt x="3458" y="3507"/>
                </a:lnTo>
                <a:lnTo>
                  <a:pt x="3506" y="3603"/>
                </a:lnTo>
                <a:lnTo>
                  <a:pt x="3698" y="3603"/>
                </a:lnTo>
                <a:lnTo>
                  <a:pt x="4035" y="3507"/>
                </a:lnTo>
                <a:lnTo>
                  <a:pt x="4803" y="3219"/>
                </a:lnTo>
                <a:lnTo>
                  <a:pt x="4899" y="3171"/>
                </a:lnTo>
                <a:lnTo>
                  <a:pt x="4947" y="3026"/>
                </a:lnTo>
                <a:lnTo>
                  <a:pt x="4899" y="2930"/>
                </a:lnTo>
                <a:lnTo>
                  <a:pt x="4803" y="2786"/>
                </a:lnTo>
                <a:lnTo>
                  <a:pt x="4611" y="2546"/>
                </a:lnTo>
                <a:lnTo>
                  <a:pt x="4467" y="2306"/>
                </a:lnTo>
                <a:lnTo>
                  <a:pt x="4371" y="2162"/>
                </a:lnTo>
                <a:lnTo>
                  <a:pt x="4371" y="2114"/>
                </a:lnTo>
                <a:lnTo>
                  <a:pt x="4371" y="2066"/>
                </a:lnTo>
                <a:lnTo>
                  <a:pt x="4563" y="2018"/>
                </a:lnTo>
                <a:lnTo>
                  <a:pt x="4899" y="2018"/>
                </a:lnTo>
                <a:lnTo>
                  <a:pt x="5139" y="1970"/>
                </a:lnTo>
                <a:lnTo>
                  <a:pt x="5331" y="1874"/>
                </a:lnTo>
                <a:lnTo>
                  <a:pt x="5427" y="1730"/>
                </a:lnTo>
                <a:lnTo>
                  <a:pt x="5475" y="1538"/>
                </a:lnTo>
                <a:lnTo>
                  <a:pt x="5475" y="1346"/>
                </a:lnTo>
                <a:lnTo>
                  <a:pt x="5427" y="1202"/>
                </a:lnTo>
                <a:lnTo>
                  <a:pt x="5283" y="1009"/>
                </a:lnTo>
                <a:lnTo>
                  <a:pt x="5091" y="817"/>
                </a:lnTo>
                <a:lnTo>
                  <a:pt x="4899" y="721"/>
                </a:lnTo>
                <a:lnTo>
                  <a:pt x="4755" y="721"/>
                </a:lnTo>
                <a:lnTo>
                  <a:pt x="4659" y="769"/>
                </a:lnTo>
                <a:lnTo>
                  <a:pt x="4563" y="817"/>
                </a:lnTo>
                <a:lnTo>
                  <a:pt x="4419" y="1057"/>
                </a:lnTo>
                <a:lnTo>
                  <a:pt x="4323" y="1153"/>
                </a:lnTo>
                <a:lnTo>
                  <a:pt x="4227" y="1250"/>
                </a:lnTo>
                <a:lnTo>
                  <a:pt x="4131" y="1250"/>
                </a:lnTo>
                <a:lnTo>
                  <a:pt x="4035" y="1153"/>
                </a:lnTo>
                <a:lnTo>
                  <a:pt x="3891" y="721"/>
                </a:lnTo>
                <a:lnTo>
                  <a:pt x="3746" y="289"/>
                </a:lnTo>
                <a:lnTo>
                  <a:pt x="3698" y="97"/>
                </a:lnTo>
                <a:lnTo>
                  <a:pt x="36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8" name="Google Shape;7238;p117"/>
          <p:cNvGrpSpPr/>
          <p:nvPr/>
        </p:nvGrpSpPr>
        <p:grpSpPr>
          <a:xfrm>
            <a:off x="7495012" y="2675950"/>
            <a:ext cx="475779" cy="475800"/>
            <a:chOff x="1460350" y="2402425"/>
            <a:chExt cx="208950" cy="208950"/>
          </a:xfrm>
        </p:grpSpPr>
        <p:sp>
          <p:nvSpPr>
            <p:cNvPr id="7239" name="Google Shape;7239;p11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11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11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11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11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11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11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11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11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11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11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11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11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11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11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11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11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11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11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7" name="Google Shape;7267;p117"/>
          <p:cNvSpPr/>
          <p:nvPr/>
        </p:nvSpPr>
        <p:spPr>
          <a:xfrm>
            <a:off x="1351090" y="1165382"/>
            <a:ext cx="475354" cy="442198"/>
          </a:xfrm>
          <a:custGeom>
            <a:avLst/>
            <a:gdLst/>
            <a:ahLst/>
            <a:cxnLst/>
            <a:rect l="l" t="t" r="r" b="b"/>
            <a:pathLst>
              <a:path w="5524" h="5139" extrusionOk="0">
                <a:moveTo>
                  <a:pt x="3122" y="0"/>
                </a:moveTo>
                <a:lnTo>
                  <a:pt x="2978" y="48"/>
                </a:lnTo>
                <a:lnTo>
                  <a:pt x="2594" y="288"/>
                </a:lnTo>
                <a:lnTo>
                  <a:pt x="2258" y="576"/>
                </a:lnTo>
                <a:lnTo>
                  <a:pt x="2018" y="817"/>
                </a:lnTo>
                <a:lnTo>
                  <a:pt x="2018" y="865"/>
                </a:lnTo>
                <a:lnTo>
                  <a:pt x="2066" y="913"/>
                </a:lnTo>
                <a:lnTo>
                  <a:pt x="2210" y="1057"/>
                </a:lnTo>
                <a:lnTo>
                  <a:pt x="2594" y="1345"/>
                </a:lnTo>
                <a:lnTo>
                  <a:pt x="2738" y="1489"/>
                </a:lnTo>
                <a:lnTo>
                  <a:pt x="2786" y="1585"/>
                </a:lnTo>
                <a:lnTo>
                  <a:pt x="2786" y="1681"/>
                </a:lnTo>
                <a:lnTo>
                  <a:pt x="2786" y="1777"/>
                </a:lnTo>
                <a:lnTo>
                  <a:pt x="2738" y="1873"/>
                </a:lnTo>
                <a:lnTo>
                  <a:pt x="2642" y="1969"/>
                </a:lnTo>
                <a:lnTo>
                  <a:pt x="2498" y="2065"/>
                </a:lnTo>
                <a:lnTo>
                  <a:pt x="2162" y="2209"/>
                </a:lnTo>
                <a:lnTo>
                  <a:pt x="1921" y="2209"/>
                </a:lnTo>
                <a:lnTo>
                  <a:pt x="1777" y="2113"/>
                </a:lnTo>
                <a:lnTo>
                  <a:pt x="1633" y="1969"/>
                </a:lnTo>
                <a:lnTo>
                  <a:pt x="1585" y="1777"/>
                </a:lnTo>
                <a:lnTo>
                  <a:pt x="1537" y="1585"/>
                </a:lnTo>
                <a:lnTo>
                  <a:pt x="1489" y="1393"/>
                </a:lnTo>
                <a:lnTo>
                  <a:pt x="1393" y="1297"/>
                </a:lnTo>
                <a:lnTo>
                  <a:pt x="1297" y="1249"/>
                </a:lnTo>
                <a:lnTo>
                  <a:pt x="1201" y="1249"/>
                </a:lnTo>
                <a:lnTo>
                  <a:pt x="1009" y="1297"/>
                </a:lnTo>
                <a:lnTo>
                  <a:pt x="865" y="1393"/>
                </a:lnTo>
                <a:lnTo>
                  <a:pt x="481" y="1681"/>
                </a:lnTo>
                <a:lnTo>
                  <a:pt x="337" y="1825"/>
                </a:lnTo>
                <a:lnTo>
                  <a:pt x="241" y="1969"/>
                </a:lnTo>
                <a:lnTo>
                  <a:pt x="193" y="2065"/>
                </a:lnTo>
                <a:lnTo>
                  <a:pt x="241" y="2113"/>
                </a:lnTo>
                <a:lnTo>
                  <a:pt x="289" y="2305"/>
                </a:lnTo>
                <a:lnTo>
                  <a:pt x="481" y="2546"/>
                </a:lnTo>
                <a:lnTo>
                  <a:pt x="673" y="2738"/>
                </a:lnTo>
                <a:lnTo>
                  <a:pt x="961" y="3074"/>
                </a:lnTo>
                <a:lnTo>
                  <a:pt x="1009" y="3170"/>
                </a:lnTo>
                <a:lnTo>
                  <a:pt x="961" y="3218"/>
                </a:lnTo>
                <a:lnTo>
                  <a:pt x="913" y="3218"/>
                </a:lnTo>
                <a:lnTo>
                  <a:pt x="529" y="3314"/>
                </a:lnTo>
                <a:lnTo>
                  <a:pt x="337" y="3362"/>
                </a:lnTo>
                <a:lnTo>
                  <a:pt x="193" y="3458"/>
                </a:lnTo>
                <a:lnTo>
                  <a:pt x="49" y="3602"/>
                </a:lnTo>
                <a:lnTo>
                  <a:pt x="0" y="3746"/>
                </a:lnTo>
                <a:lnTo>
                  <a:pt x="49" y="3890"/>
                </a:lnTo>
                <a:lnTo>
                  <a:pt x="145" y="4130"/>
                </a:lnTo>
                <a:lnTo>
                  <a:pt x="385" y="4370"/>
                </a:lnTo>
                <a:lnTo>
                  <a:pt x="625" y="4467"/>
                </a:lnTo>
                <a:lnTo>
                  <a:pt x="817" y="4467"/>
                </a:lnTo>
                <a:lnTo>
                  <a:pt x="1009" y="4370"/>
                </a:lnTo>
                <a:lnTo>
                  <a:pt x="1153" y="4274"/>
                </a:lnTo>
                <a:lnTo>
                  <a:pt x="1249" y="4130"/>
                </a:lnTo>
                <a:lnTo>
                  <a:pt x="1441" y="3890"/>
                </a:lnTo>
                <a:lnTo>
                  <a:pt x="1537" y="3938"/>
                </a:lnTo>
                <a:lnTo>
                  <a:pt x="1585" y="4034"/>
                </a:lnTo>
                <a:lnTo>
                  <a:pt x="1777" y="4418"/>
                </a:lnTo>
                <a:lnTo>
                  <a:pt x="1970" y="4851"/>
                </a:lnTo>
                <a:lnTo>
                  <a:pt x="2066" y="5043"/>
                </a:lnTo>
                <a:lnTo>
                  <a:pt x="2162" y="5139"/>
                </a:lnTo>
                <a:lnTo>
                  <a:pt x="2258" y="5139"/>
                </a:lnTo>
                <a:lnTo>
                  <a:pt x="2402" y="5043"/>
                </a:lnTo>
                <a:lnTo>
                  <a:pt x="2738" y="4803"/>
                </a:lnTo>
                <a:lnTo>
                  <a:pt x="3074" y="4515"/>
                </a:lnTo>
                <a:lnTo>
                  <a:pt x="3266" y="4322"/>
                </a:lnTo>
                <a:lnTo>
                  <a:pt x="3314" y="4226"/>
                </a:lnTo>
                <a:lnTo>
                  <a:pt x="3266" y="4178"/>
                </a:lnTo>
                <a:lnTo>
                  <a:pt x="3170" y="4034"/>
                </a:lnTo>
                <a:lnTo>
                  <a:pt x="3026" y="3890"/>
                </a:lnTo>
                <a:lnTo>
                  <a:pt x="2834" y="3650"/>
                </a:lnTo>
                <a:lnTo>
                  <a:pt x="2786" y="3506"/>
                </a:lnTo>
                <a:lnTo>
                  <a:pt x="2786" y="3362"/>
                </a:lnTo>
                <a:lnTo>
                  <a:pt x="2882" y="3218"/>
                </a:lnTo>
                <a:lnTo>
                  <a:pt x="3026" y="3122"/>
                </a:lnTo>
                <a:lnTo>
                  <a:pt x="3170" y="3074"/>
                </a:lnTo>
                <a:lnTo>
                  <a:pt x="3314" y="3026"/>
                </a:lnTo>
                <a:lnTo>
                  <a:pt x="3458" y="3026"/>
                </a:lnTo>
                <a:lnTo>
                  <a:pt x="3602" y="3074"/>
                </a:lnTo>
                <a:lnTo>
                  <a:pt x="3698" y="3170"/>
                </a:lnTo>
                <a:lnTo>
                  <a:pt x="3746" y="3266"/>
                </a:lnTo>
                <a:lnTo>
                  <a:pt x="3843" y="3506"/>
                </a:lnTo>
                <a:lnTo>
                  <a:pt x="3891" y="3746"/>
                </a:lnTo>
                <a:lnTo>
                  <a:pt x="3987" y="3938"/>
                </a:lnTo>
                <a:lnTo>
                  <a:pt x="4227" y="3938"/>
                </a:lnTo>
                <a:lnTo>
                  <a:pt x="4611" y="3698"/>
                </a:lnTo>
                <a:lnTo>
                  <a:pt x="5043" y="3410"/>
                </a:lnTo>
                <a:lnTo>
                  <a:pt x="5235" y="3218"/>
                </a:lnTo>
                <a:lnTo>
                  <a:pt x="5283" y="3170"/>
                </a:lnTo>
                <a:lnTo>
                  <a:pt x="5235" y="3074"/>
                </a:lnTo>
                <a:lnTo>
                  <a:pt x="5139" y="2834"/>
                </a:lnTo>
                <a:lnTo>
                  <a:pt x="4707" y="2257"/>
                </a:lnTo>
                <a:lnTo>
                  <a:pt x="4563" y="2017"/>
                </a:lnTo>
                <a:lnTo>
                  <a:pt x="4515" y="1969"/>
                </a:lnTo>
                <a:lnTo>
                  <a:pt x="4563" y="1921"/>
                </a:lnTo>
                <a:lnTo>
                  <a:pt x="4755" y="1873"/>
                </a:lnTo>
                <a:lnTo>
                  <a:pt x="5139" y="1729"/>
                </a:lnTo>
                <a:lnTo>
                  <a:pt x="5331" y="1585"/>
                </a:lnTo>
                <a:lnTo>
                  <a:pt x="5475" y="1393"/>
                </a:lnTo>
                <a:lnTo>
                  <a:pt x="5523" y="1249"/>
                </a:lnTo>
                <a:lnTo>
                  <a:pt x="5523" y="1057"/>
                </a:lnTo>
                <a:lnTo>
                  <a:pt x="5427" y="865"/>
                </a:lnTo>
                <a:lnTo>
                  <a:pt x="5283" y="673"/>
                </a:lnTo>
                <a:lnTo>
                  <a:pt x="5139" y="528"/>
                </a:lnTo>
                <a:lnTo>
                  <a:pt x="4947" y="432"/>
                </a:lnTo>
                <a:lnTo>
                  <a:pt x="4755" y="432"/>
                </a:lnTo>
                <a:lnTo>
                  <a:pt x="4611" y="480"/>
                </a:lnTo>
                <a:lnTo>
                  <a:pt x="4515" y="576"/>
                </a:lnTo>
                <a:lnTo>
                  <a:pt x="4419" y="673"/>
                </a:lnTo>
                <a:lnTo>
                  <a:pt x="4227" y="913"/>
                </a:lnTo>
                <a:lnTo>
                  <a:pt x="4131" y="1057"/>
                </a:lnTo>
                <a:lnTo>
                  <a:pt x="4035" y="1105"/>
                </a:lnTo>
                <a:lnTo>
                  <a:pt x="3939" y="1105"/>
                </a:lnTo>
                <a:lnTo>
                  <a:pt x="3843" y="1009"/>
                </a:lnTo>
                <a:lnTo>
                  <a:pt x="3602" y="625"/>
                </a:lnTo>
                <a:lnTo>
                  <a:pt x="3410" y="240"/>
                </a:lnTo>
                <a:lnTo>
                  <a:pt x="3314" y="96"/>
                </a:lnTo>
                <a:lnTo>
                  <a:pt x="32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68" name="Google Shape;7268;p117"/>
          <p:cNvGrpSpPr/>
          <p:nvPr/>
        </p:nvGrpSpPr>
        <p:grpSpPr>
          <a:xfrm>
            <a:off x="770379" y="2934693"/>
            <a:ext cx="465708" cy="465770"/>
            <a:chOff x="1460350" y="2402425"/>
            <a:chExt cx="208950" cy="208950"/>
          </a:xfrm>
        </p:grpSpPr>
        <p:sp>
          <p:nvSpPr>
            <p:cNvPr id="7269" name="Google Shape;7269;p11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extrusionOk="0">
                  <a:moveTo>
                    <a:pt x="4035" y="1"/>
                  </a:moveTo>
                  <a:lnTo>
                    <a:pt x="3651" y="49"/>
                  </a:lnTo>
                  <a:lnTo>
                    <a:pt x="3218" y="97"/>
                  </a:lnTo>
                  <a:lnTo>
                    <a:pt x="2786" y="241"/>
                  </a:lnTo>
                  <a:lnTo>
                    <a:pt x="2402" y="385"/>
                  </a:lnTo>
                  <a:lnTo>
                    <a:pt x="2066" y="577"/>
                  </a:lnTo>
                  <a:lnTo>
                    <a:pt x="1682" y="817"/>
                  </a:lnTo>
                  <a:lnTo>
                    <a:pt x="1393" y="1058"/>
                  </a:lnTo>
                  <a:lnTo>
                    <a:pt x="1105" y="1346"/>
                  </a:lnTo>
                  <a:lnTo>
                    <a:pt x="865" y="1634"/>
                  </a:lnTo>
                  <a:lnTo>
                    <a:pt x="625" y="1970"/>
                  </a:lnTo>
                  <a:lnTo>
                    <a:pt x="433" y="2354"/>
                  </a:lnTo>
                  <a:lnTo>
                    <a:pt x="241" y="2690"/>
                  </a:lnTo>
                  <a:lnTo>
                    <a:pt x="145" y="3075"/>
                  </a:lnTo>
                  <a:lnTo>
                    <a:pt x="49" y="3459"/>
                  </a:lnTo>
                  <a:lnTo>
                    <a:pt x="1" y="3891"/>
                  </a:lnTo>
                  <a:lnTo>
                    <a:pt x="1" y="4323"/>
                  </a:lnTo>
                  <a:lnTo>
                    <a:pt x="49" y="4707"/>
                  </a:lnTo>
                  <a:lnTo>
                    <a:pt x="97" y="5140"/>
                  </a:lnTo>
                  <a:lnTo>
                    <a:pt x="241" y="5572"/>
                  </a:lnTo>
                  <a:lnTo>
                    <a:pt x="385" y="5956"/>
                  </a:lnTo>
                  <a:lnTo>
                    <a:pt x="577" y="6292"/>
                  </a:lnTo>
                  <a:lnTo>
                    <a:pt x="817" y="6628"/>
                  </a:lnTo>
                  <a:lnTo>
                    <a:pt x="1057" y="6965"/>
                  </a:lnTo>
                  <a:lnTo>
                    <a:pt x="1345" y="7253"/>
                  </a:lnTo>
                  <a:lnTo>
                    <a:pt x="1634" y="7493"/>
                  </a:lnTo>
                  <a:lnTo>
                    <a:pt x="1970" y="7733"/>
                  </a:lnTo>
                  <a:lnTo>
                    <a:pt x="2306" y="7925"/>
                  </a:lnTo>
                  <a:lnTo>
                    <a:pt x="2690" y="8069"/>
                  </a:lnTo>
                  <a:lnTo>
                    <a:pt x="3074" y="8213"/>
                  </a:lnTo>
                  <a:lnTo>
                    <a:pt x="3458" y="8309"/>
                  </a:lnTo>
                  <a:lnTo>
                    <a:pt x="3891" y="8357"/>
                  </a:lnTo>
                  <a:lnTo>
                    <a:pt x="4275" y="8357"/>
                  </a:lnTo>
                  <a:lnTo>
                    <a:pt x="4707" y="8309"/>
                  </a:lnTo>
                  <a:lnTo>
                    <a:pt x="5139" y="8261"/>
                  </a:lnTo>
                  <a:lnTo>
                    <a:pt x="5524" y="8117"/>
                  </a:lnTo>
                  <a:lnTo>
                    <a:pt x="5956" y="7973"/>
                  </a:lnTo>
                  <a:lnTo>
                    <a:pt x="6292" y="7781"/>
                  </a:lnTo>
                  <a:lnTo>
                    <a:pt x="6628" y="7541"/>
                  </a:lnTo>
                  <a:lnTo>
                    <a:pt x="6964" y="7301"/>
                  </a:lnTo>
                  <a:lnTo>
                    <a:pt x="7252" y="7013"/>
                  </a:lnTo>
                  <a:lnTo>
                    <a:pt x="7493" y="6724"/>
                  </a:lnTo>
                  <a:lnTo>
                    <a:pt x="7733" y="6388"/>
                  </a:lnTo>
                  <a:lnTo>
                    <a:pt x="7925" y="6004"/>
                  </a:lnTo>
                  <a:lnTo>
                    <a:pt x="8069" y="5668"/>
                  </a:lnTo>
                  <a:lnTo>
                    <a:pt x="8213" y="5284"/>
                  </a:lnTo>
                  <a:lnTo>
                    <a:pt x="8309" y="4900"/>
                  </a:lnTo>
                  <a:lnTo>
                    <a:pt x="8357" y="4467"/>
                  </a:lnTo>
                  <a:lnTo>
                    <a:pt x="8357" y="4035"/>
                  </a:lnTo>
                  <a:lnTo>
                    <a:pt x="8309" y="3651"/>
                  </a:lnTo>
                  <a:lnTo>
                    <a:pt x="8261" y="3219"/>
                  </a:lnTo>
                  <a:lnTo>
                    <a:pt x="8117" y="2786"/>
                  </a:lnTo>
                  <a:lnTo>
                    <a:pt x="7973" y="2402"/>
                  </a:lnTo>
                  <a:lnTo>
                    <a:pt x="7781" y="2066"/>
                  </a:lnTo>
                  <a:lnTo>
                    <a:pt x="7541" y="1730"/>
                  </a:lnTo>
                  <a:lnTo>
                    <a:pt x="7300" y="1394"/>
                  </a:lnTo>
                  <a:lnTo>
                    <a:pt x="7012" y="1106"/>
                  </a:lnTo>
                  <a:lnTo>
                    <a:pt x="6724" y="865"/>
                  </a:lnTo>
                  <a:lnTo>
                    <a:pt x="6388" y="625"/>
                  </a:lnTo>
                  <a:lnTo>
                    <a:pt x="6004" y="433"/>
                  </a:lnTo>
                  <a:lnTo>
                    <a:pt x="5668" y="289"/>
                  </a:lnTo>
                  <a:lnTo>
                    <a:pt x="5283" y="145"/>
                  </a:lnTo>
                  <a:lnTo>
                    <a:pt x="4851" y="49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117"/>
            <p:cNvSpPr/>
            <p:nvPr/>
          </p:nvSpPr>
          <p:spPr>
            <a:xfrm>
              <a:off x="1460350" y="2402425"/>
              <a:ext cx="208950" cy="208950"/>
            </a:xfrm>
            <a:custGeom>
              <a:avLst/>
              <a:gdLst/>
              <a:ahLst/>
              <a:cxnLst/>
              <a:rect l="l" t="t" r="r" b="b"/>
              <a:pathLst>
                <a:path w="8358" h="8358" fill="none" extrusionOk="0">
                  <a:moveTo>
                    <a:pt x="8261" y="3219"/>
                  </a:moveTo>
                  <a:lnTo>
                    <a:pt x="8261" y="3219"/>
                  </a:lnTo>
                  <a:lnTo>
                    <a:pt x="8309" y="3651"/>
                  </a:lnTo>
                  <a:lnTo>
                    <a:pt x="8357" y="4035"/>
                  </a:lnTo>
                  <a:lnTo>
                    <a:pt x="8357" y="4467"/>
                  </a:lnTo>
                  <a:lnTo>
                    <a:pt x="8309" y="4900"/>
                  </a:lnTo>
                  <a:lnTo>
                    <a:pt x="8213" y="5284"/>
                  </a:lnTo>
                  <a:lnTo>
                    <a:pt x="8069" y="5668"/>
                  </a:lnTo>
                  <a:lnTo>
                    <a:pt x="7925" y="6004"/>
                  </a:lnTo>
                  <a:lnTo>
                    <a:pt x="7733" y="6388"/>
                  </a:lnTo>
                  <a:lnTo>
                    <a:pt x="7493" y="6724"/>
                  </a:lnTo>
                  <a:lnTo>
                    <a:pt x="7252" y="7013"/>
                  </a:lnTo>
                  <a:lnTo>
                    <a:pt x="6964" y="7301"/>
                  </a:lnTo>
                  <a:lnTo>
                    <a:pt x="6628" y="7541"/>
                  </a:lnTo>
                  <a:lnTo>
                    <a:pt x="6292" y="7781"/>
                  </a:lnTo>
                  <a:lnTo>
                    <a:pt x="5956" y="7973"/>
                  </a:lnTo>
                  <a:lnTo>
                    <a:pt x="5524" y="8117"/>
                  </a:lnTo>
                  <a:lnTo>
                    <a:pt x="5139" y="8261"/>
                  </a:lnTo>
                  <a:lnTo>
                    <a:pt x="5139" y="8261"/>
                  </a:lnTo>
                  <a:lnTo>
                    <a:pt x="4707" y="8309"/>
                  </a:lnTo>
                  <a:lnTo>
                    <a:pt x="4275" y="8357"/>
                  </a:lnTo>
                  <a:lnTo>
                    <a:pt x="3891" y="8357"/>
                  </a:lnTo>
                  <a:lnTo>
                    <a:pt x="3458" y="8309"/>
                  </a:lnTo>
                  <a:lnTo>
                    <a:pt x="3074" y="8213"/>
                  </a:lnTo>
                  <a:lnTo>
                    <a:pt x="2690" y="8069"/>
                  </a:lnTo>
                  <a:lnTo>
                    <a:pt x="2306" y="7925"/>
                  </a:lnTo>
                  <a:lnTo>
                    <a:pt x="1970" y="7733"/>
                  </a:lnTo>
                  <a:lnTo>
                    <a:pt x="1634" y="7493"/>
                  </a:lnTo>
                  <a:lnTo>
                    <a:pt x="1345" y="7253"/>
                  </a:lnTo>
                  <a:lnTo>
                    <a:pt x="1057" y="6965"/>
                  </a:lnTo>
                  <a:lnTo>
                    <a:pt x="817" y="6628"/>
                  </a:lnTo>
                  <a:lnTo>
                    <a:pt x="577" y="6292"/>
                  </a:lnTo>
                  <a:lnTo>
                    <a:pt x="385" y="5956"/>
                  </a:lnTo>
                  <a:lnTo>
                    <a:pt x="241" y="5572"/>
                  </a:lnTo>
                  <a:lnTo>
                    <a:pt x="97" y="5140"/>
                  </a:lnTo>
                  <a:lnTo>
                    <a:pt x="97" y="5140"/>
                  </a:lnTo>
                  <a:lnTo>
                    <a:pt x="49" y="4707"/>
                  </a:lnTo>
                  <a:lnTo>
                    <a:pt x="1" y="4323"/>
                  </a:lnTo>
                  <a:lnTo>
                    <a:pt x="1" y="3891"/>
                  </a:lnTo>
                  <a:lnTo>
                    <a:pt x="49" y="3459"/>
                  </a:lnTo>
                  <a:lnTo>
                    <a:pt x="145" y="3075"/>
                  </a:lnTo>
                  <a:lnTo>
                    <a:pt x="241" y="2690"/>
                  </a:lnTo>
                  <a:lnTo>
                    <a:pt x="433" y="2354"/>
                  </a:lnTo>
                  <a:lnTo>
                    <a:pt x="625" y="1970"/>
                  </a:lnTo>
                  <a:lnTo>
                    <a:pt x="865" y="1634"/>
                  </a:lnTo>
                  <a:lnTo>
                    <a:pt x="1105" y="1346"/>
                  </a:lnTo>
                  <a:lnTo>
                    <a:pt x="1393" y="1058"/>
                  </a:lnTo>
                  <a:lnTo>
                    <a:pt x="1682" y="817"/>
                  </a:lnTo>
                  <a:lnTo>
                    <a:pt x="2066" y="577"/>
                  </a:lnTo>
                  <a:lnTo>
                    <a:pt x="2402" y="385"/>
                  </a:lnTo>
                  <a:lnTo>
                    <a:pt x="2786" y="241"/>
                  </a:lnTo>
                  <a:lnTo>
                    <a:pt x="3218" y="97"/>
                  </a:lnTo>
                  <a:lnTo>
                    <a:pt x="3218" y="97"/>
                  </a:lnTo>
                  <a:lnTo>
                    <a:pt x="3651" y="49"/>
                  </a:lnTo>
                  <a:lnTo>
                    <a:pt x="4035" y="1"/>
                  </a:lnTo>
                  <a:lnTo>
                    <a:pt x="4467" y="1"/>
                  </a:lnTo>
                  <a:lnTo>
                    <a:pt x="4851" y="49"/>
                  </a:lnTo>
                  <a:lnTo>
                    <a:pt x="5283" y="145"/>
                  </a:lnTo>
                  <a:lnTo>
                    <a:pt x="5668" y="289"/>
                  </a:lnTo>
                  <a:lnTo>
                    <a:pt x="6004" y="433"/>
                  </a:lnTo>
                  <a:lnTo>
                    <a:pt x="6388" y="625"/>
                  </a:lnTo>
                  <a:lnTo>
                    <a:pt x="6724" y="865"/>
                  </a:lnTo>
                  <a:lnTo>
                    <a:pt x="7012" y="1106"/>
                  </a:lnTo>
                  <a:lnTo>
                    <a:pt x="7300" y="1394"/>
                  </a:lnTo>
                  <a:lnTo>
                    <a:pt x="7541" y="1730"/>
                  </a:lnTo>
                  <a:lnTo>
                    <a:pt x="7781" y="2066"/>
                  </a:lnTo>
                  <a:lnTo>
                    <a:pt x="7973" y="2402"/>
                  </a:lnTo>
                  <a:lnTo>
                    <a:pt x="8117" y="2786"/>
                  </a:lnTo>
                  <a:lnTo>
                    <a:pt x="8261" y="32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11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extrusionOk="0">
                  <a:moveTo>
                    <a:pt x="2546" y="192"/>
                  </a:moveTo>
                  <a:lnTo>
                    <a:pt x="2786" y="240"/>
                  </a:lnTo>
                  <a:lnTo>
                    <a:pt x="3026" y="289"/>
                  </a:lnTo>
                  <a:lnTo>
                    <a:pt x="3266" y="385"/>
                  </a:lnTo>
                  <a:lnTo>
                    <a:pt x="3458" y="529"/>
                  </a:lnTo>
                  <a:lnTo>
                    <a:pt x="3554" y="673"/>
                  </a:lnTo>
                  <a:lnTo>
                    <a:pt x="3650" y="865"/>
                  </a:lnTo>
                  <a:lnTo>
                    <a:pt x="3650" y="1057"/>
                  </a:lnTo>
                  <a:lnTo>
                    <a:pt x="3506" y="1249"/>
                  </a:lnTo>
                  <a:lnTo>
                    <a:pt x="3362" y="1393"/>
                  </a:lnTo>
                  <a:lnTo>
                    <a:pt x="3170" y="1537"/>
                  </a:lnTo>
                  <a:lnTo>
                    <a:pt x="2930" y="1585"/>
                  </a:lnTo>
                  <a:lnTo>
                    <a:pt x="2690" y="1633"/>
                  </a:lnTo>
                  <a:lnTo>
                    <a:pt x="2450" y="1585"/>
                  </a:lnTo>
                  <a:lnTo>
                    <a:pt x="2210" y="1537"/>
                  </a:lnTo>
                  <a:lnTo>
                    <a:pt x="1969" y="1441"/>
                  </a:lnTo>
                  <a:lnTo>
                    <a:pt x="1777" y="1297"/>
                  </a:lnTo>
                  <a:lnTo>
                    <a:pt x="1633" y="1105"/>
                  </a:lnTo>
                  <a:lnTo>
                    <a:pt x="1585" y="961"/>
                  </a:lnTo>
                  <a:lnTo>
                    <a:pt x="1585" y="769"/>
                  </a:lnTo>
                  <a:lnTo>
                    <a:pt x="1681" y="577"/>
                  </a:lnTo>
                  <a:lnTo>
                    <a:pt x="1873" y="385"/>
                  </a:lnTo>
                  <a:lnTo>
                    <a:pt x="2065" y="289"/>
                  </a:lnTo>
                  <a:lnTo>
                    <a:pt x="2306" y="240"/>
                  </a:lnTo>
                  <a:lnTo>
                    <a:pt x="2546" y="192"/>
                  </a:lnTo>
                  <a:close/>
                  <a:moveTo>
                    <a:pt x="2306" y="0"/>
                  </a:move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1105" y="1441"/>
                  </a:moveTo>
                  <a:lnTo>
                    <a:pt x="1105" y="1441"/>
                  </a:lnTo>
                  <a:lnTo>
                    <a:pt x="865" y="1393"/>
                  </a:lnTo>
                  <a:lnTo>
                    <a:pt x="625" y="1345"/>
                  </a:lnTo>
                  <a:lnTo>
                    <a:pt x="384" y="1249"/>
                  </a:lnTo>
                  <a:lnTo>
                    <a:pt x="192" y="1105"/>
                  </a:lnTo>
                  <a:lnTo>
                    <a:pt x="48" y="913"/>
                  </a:lnTo>
                  <a:lnTo>
                    <a:pt x="0" y="769"/>
                  </a:lnTo>
                  <a:lnTo>
                    <a:pt x="0" y="577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288" y="193"/>
                  </a:lnTo>
                  <a:lnTo>
                    <a:pt x="480" y="97"/>
                  </a:lnTo>
                  <a:lnTo>
                    <a:pt x="721" y="48"/>
                  </a:lnTo>
                  <a:lnTo>
                    <a:pt x="961" y="0"/>
                  </a:lnTo>
                  <a:lnTo>
                    <a:pt x="961" y="0"/>
                  </a:lnTo>
                  <a:lnTo>
                    <a:pt x="1201" y="48"/>
                  </a:lnTo>
                  <a:lnTo>
                    <a:pt x="1441" y="97"/>
                  </a:lnTo>
                  <a:lnTo>
                    <a:pt x="1681" y="193"/>
                  </a:lnTo>
                  <a:lnTo>
                    <a:pt x="1873" y="337"/>
                  </a:lnTo>
                  <a:lnTo>
                    <a:pt x="1969" y="481"/>
                  </a:lnTo>
                  <a:lnTo>
                    <a:pt x="2065" y="673"/>
                  </a:lnTo>
                  <a:lnTo>
                    <a:pt x="2065" y="865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1777" y="1201"/>
                  </a:lnTo>
                  <a:lnTo>
                    <a:pt x="1585" y="1345"/>
                  </a:lnTo>
                  <a:lnTo>
                    <a:pt x="1345" y="1393"/>
                  </a:lnTo>
                  <a:lnTo>
                    <a:pt x="1105" y="14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117"/>
            <p:cNvSpPr/>
            <p:nvPr/>
          </p:nvSpPr>
          <p:spPr>
            <a:xfrm>
              <a:off x="1495175" y="2421650"/>
              <a:ext cx="122475" cy="91275"/>
            </a:xfrm>
            <a:custGeom>
              <a:avLst/>
              <a:gdLst/>
              <a:ahLst/>
              <a:cxnLst/>
              <a:rect l="l" t="t" r="r" b="b"/>
              <a:pathLst>
                <a:path w="4899" h="3651" fill="none" extrusionOk="0">
                  <a:moveTo>
                    <a:pt x="2642" y="0"/>
                  </a:moveTo>
                  <a:lnTo>
                    <a:pt x="2642" y="0"/>
                  </a:lnTo>
                  <a:lnTo>
                    <a:pt x="2306" y="0"/>
                  </a:lnTo>
                  <a:lnTo>
                    <a:pt x="1969" y="48"/>
                  </a:lnTo>
                  <a:lnTo>
                    <a:pt x="1585" y="144"/>
                  </a:lnTo>
                  <a:lnTo>
                    <a:pt x="1249" y="289"/>
                  </a:lnTo>
                  <a:lnTo>
                    <a:pt x="1249" y="289"/>
                  </a:lnTo>
                  <a:lnTo>
                    <a:pt x="865" y="481"/>
                  </a:lnTo>
                  <a:lnTo>
                    <a:pt x="529" y="721"/>
                  </a:lnTo>
                  <a:lnTo>
                    <a:pt x="289" y="961"/>
                  </a:lnTo>
                  <a:lnTo>
                    <a:pt x="144" y="1249"/>
                  </a:lnTo>
                  <a:lnTo>
                    <a:pt x="48" y="1489"/>
                  </a:lnTo>
                  <a:lnTo>
                    <a:pt x="0" y="1777"/>
                  </a:lnTo>
                  <a:lnTo>
                    <a:pt x="0" y="2065"/>
                  </a:lnTo>
                  <a:lnTo>
                    <a:pt x="96" y="2354"/>
                  </a:lnTo>
                  <a:lnTo>
                    <a:pt x="192" y="2594"/>
                  </a:lnTo>
                  <a:lnTo>
                    <a:pt x="385" y="2882"/>
                  </a:lnTo>
                  <a:lnTo>
                    <a:pt x="577" y="3074"/>
                  </a:lnTo>
                  <a:lnTo>
                    <a:pt x="865" y="3266"/>
                  </a:lnTo>
                  <a:lnTo>
                    <a:pt x="1153" y="3458"/>
                  </a:lnTo>
                  <a:lnTo>
                    <a:pt x="1441" y="3554"/>
                  </a:lnTo>
                  <a:lnTo>
                    <a:pt x="1825" y="3650"/>
                  </a:lnTo>
                  <a:lnTo>
                    <a:pt x="2210" y="3650"/>
                  </a:lnTo>
                  <a:lnTo>
                    <a:pt x="2210" y="3650"/>
                  </a:lnTo>
                  <a:lnTo>
                    <a:pt x="2594" y="3650"/>
                  </a:lnTo>
                  <a:lnTo>
                    <a:pt x="2978" y="3554"/>
                  </a:lnTo>
                  <a:lnTo>
                    <a:pt x="3410" y="3410"/>
                  </a:lnTo>
                  <a:lnTo>
                    <a:pt x="3842" y="3170"/>
                  </a:lnTo>
                  <a:lnTo>
                    <a:pt x="3842" y="3170"/>
                  </a:lnTo>
                  <a:lnTo>
                    <a:pt x="4179" y="2978"/>
                  </a:lnTo>
                  <a:lnTo>
                    <a:pt x="4467" y="2690"/>
                  </a:lnTo>
                  <a:lnTo>
                    <a:pt x="4659" y="2450"/>
                  </a:lnTo>
                  <a:lnTo>
                    <a:pt x="4803" y="2210"/>
                  </a:lnTo>
                  <a:lnTo>
                    <a:pt x="4899" y="1921"/>
                  </a:lnTo>
                  <a:lnTo>
                    <a:pt x="4899" y="1633"/>
                  </a:lnTo>
                  <a:lnTo>
                    <a:pt x="4851" y="1393"/>
                  </a:lnTo>
                  <a:lnTo>
                    <a:pt x="4803" y="1153"/>
                  </a:lnTo>
                  <a:lnTo>
                    <a:pt x="4659" y="913"/>
                  </a:lnTo>
                  <a:lnTo>
                    <a:pt x="4467" y="673"/>
                  </a:lnTo>
                  <a:lnTo>
                    <a:pt x="4227" y="481"/>
                  </a:lnTo>
                  <a:lnTo>
                    <a:pt x="3986" y="337"/>
                  </a:lnTo>
                  <a:lnTo>
                    <a:pt x="3698" y="192"/>
                  </a:lnTo>
                  <a:lnTo>
                    <a:pt x="3362" y="48"/>
                  </a:lnTo>
                  <a:lnTo>
                    <a:pt x="3026" y="0"/>
                  </a:lnTo>
                  <a:lnTo>
                    <a:pt x="2642" y="0"/>
                  </a:lnTo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117"/>
            <p:cNvSpPr/>
            <p:nvPr/>
          </p:nvSpPr>
          <p:spPr>
            <a:xfrm>
              <a:off x="1582825" y="2607750"/>
              <a:ext cx="10825" cy="2425"/>
            </a:xfrm>
            <a:custGeom>
              <a:avLst/>
              <a:gdLst/>
              <a:ahLst/>
              <a:cxnLst/>
              <a:rect l="l" t="t" r="r" b="b"/>
              <a:pathLst>
                <a:path w="433" h="97" extrusionOk="0">
                  <a:moveTo>
                    <a:pt x="0" y="96"/>
                  </a:move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close/>
                  <a:moveTo>
                    <a:pt x="48" y="96"/>
                  </a:move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6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40" y="48"/>
                  </a:move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lnTo>
                    <a:pt x="240" y="48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48"/>
                  </a:lnTo>
                  <a:lnTo>
                    <a:pt x="288" y="48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288" y="0"/>
                  </a:move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288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288" y="0"/>
                  </a:lnTo>
                  <a:lnTo>
                    <a:pt x="288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36" y="0"/>
                  </a:move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36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36" y="0"/>
                  </a:lnTo>
                  <a:lnTo>
                    <a:pt x="336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384" y="0"/>
                  </a:move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lnTo>
                    <a:pt x="384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  <a:moveTo>
                    <a:pt x="432" y="0"/>
                  </a:move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117"/>
            <p:cNvSpPr/>
            <p:nvPr/>
          </p:nvSpPr>
          <p:spPr>
            <a:xfrm>
              <a:off x="15828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117"/>
            <p:cNvSpPr/>
            <p:nvPr/>
          </p:nvSpPr>
          <p:spPr>
            <a:xfrm>
              <a:off x="1584025" y="2610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117"/>
            <p:cNvSpPr/>
            <p:nvPr/>
          </p:nvSpPr>
          <p:spPr>
            <a:xfrm>
              <a:off x="1584025" y="2608950"/>
              <a:ext cx="4825" cy="1225"/>
            </a:xfrm>
            <a:custGeom>
              <a:avLst/>
              <a:gdLst/>
              <a:ahLst/>
              <a:cxnLst/>
              <a:rect l="l" t="t" r="r" b="b"/>
              <a:pathLst>
                <a:path w="193" h="49" fill="none" extrusionOk="0">
                  <a:moveTo>
                    <a:pt x="192" y="0"/>
                  </a:moveTo>
                  <a:lnTo>
                    <a:pt x="192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117"/>
            <p:cNvSpPr/>
            <p:nvPr/>
          </p:nvSpPr>
          <p:spPr>
            <a:xfrm>
              <a:off x="1588825" y="2608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117"/>
            <p:cNvSpPr/>
            <p:nvPr/>
          </p:nvSpPr>
          <p:spPr>
            <a:xfrm>
              <a:off x="1590025" y="2607750"/>
              <a:ext cx="25" cy="1225"/>
            </a:xfrm>
            <a:custGeom>
              <a:avLst/>
              <a:gdLst/>
              <a:ahLst/>
              <a:cxnLst/>
              <a:rect l="l" t="t" r="r" b="b"/>
              <a:pathLst>
                <a:path w="1" h="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11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117"/>
            <p:cNvSpPr/>
            <p:nvPr/>
          </p:nvSpPr>
          <p:spPr>
            <a:xfrm>
              <a:off x="15900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117"/>
            <p:cNvSpPr/>
            <p:nvPr/>
          </p:nvSpPr>
          <p:spPr>
            <a:xfrm>
              <a:off x="15900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117"/>
            <p:cNvSpPr/>
            <p:nvPr/>
          </p:nvSpPr>
          <p:spPr>
            <a:xfrm>
              <a:off x="15912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117"/>
            <p:cNvSpPr/>
            <p:nvPr/>
          </p:nvSpPr>
          <p:spPr>
            <a:xfrm>
              <a:off x="1591225" y="2607750"/>
              <a:ext cx="1225" cy="25"/>
            </a:xfrm>
            <a:custGeom>
              <a:avLst/>
              <a:gdLst/>
              <a:ahLst/>
              <a:cxnLst/>
              <a:rect l="l" t="t" r="r" b="b"/>
              <a:pathLst>
                <a:path w="49" h="1" fill="none" extrusionOk="0">
                  <a:moveTo>
                    <a:pt x="48" y="0"/>
                  </a:moveTo>
                  <a:lnTo>
                    <a:pt x="4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11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117"/>
            <p:cNvSpPr/>
            <p:nvPr/>
          </p:nvSpPr>
          <p:spPr>
            <a:xfrm>
              <a:off x="15924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11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117"/>
            <p:cNvSpPr/>
            <p:nvPr/>
          </p:nvSpPr>
          <p:spPr>
            <a:xfrm>
              <a:off x="1593625" y="260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11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fill="none" extrusionOk="0">
                  <a:moveTo>
                    <a:pt x="7684" y="0"/>
                  </a:moveTo>
                  <a:lnTo>
                    <a:pt x="7684" y="0"/>
                  </a:ln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3314" y="2738"/>
                  </a:lnTo>
                  <a:lnTo>
                    <a:pt x="3314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14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562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10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extrusionOk="0">
                  <a:moveTo>
                    <a:pt x="961" y="0"/>
                  </a:move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rgbClr val="FFFFFF">
                <a:alpha val="24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117"/>
            <p:cNvSpPr/>
            <p:nvPr/>
          </p:nvSpPr>
          <p:spPr>
            <a:xfrm>
              <a:off x="1534800" y="2426450"/>
              <a:ext cx="51650" cy="36050"/>
            </a:xfrm>
            <a:custGeom>
              <a:avLst/>
              <a:gdLst/>
              <a:ahLst/>
              <a:cxnLst/>
              <a:rect l="l" t="t" r="r" b="b"/>
              <a:pathLst>
                <a:path w="2066" h="1442" fill="none" extrusionOk="0">
                  <a:moveTo>
                    <a:pt x="961" y="0"/>
                  </a:moveTo>
                  <a:lnTo>
                    <a:pt x="961" y="0"/>
                  </a:lnTo>
                  <a:lnTo>
                    <a:pt x="721" y="48"/>
                  </a:lnTo>
                  <a:lnTo>
                    <a:pt x="480" y="97"/>
                  </a:lnTo>
                  <a:lnTo>
                    <a:pt x="288" y="193"/>
                  </a:lnTo>
                  <a:lnTo>
                    <a:pt x="96" y="385"/>
                  </a:lnTo>
                  <a:lnTo>
                    <a:pt x="96" y="385"/>
                  </a:lnTo>
                  <a:lnTo>
                    <a:pt x="0" y="577"/>
                  </a:lnTo>
                  <a:lnTo>
                    <a:pt x="0" y="769"/>
                  </a:lnTo>
                  <a:lnTo>
                    <a:pt x="48" y="913"/>
                  </a:lnTo>
                  <a:lnTo>
                    <a:pt x="192" y="1105"/>
                  </a:lnTo>
                  <a:lnTo>
                    <a:pt x="384" y="1249"/>
                  </a:lnTo>
                  <a:lnTo>
                    <a:pt x="625" y="1345"/>
                  </a:lnTo>
                  <a:lnTo>
                    <a:pt x="865" y="1393"/>
                  </a:lnTo>
                  <a:lnTo>
                    <a:pt x="1105" y="1441"/>
                  </a:lnTo>
                  <a:lnTo>
                    <a:pt x="1105" y="1441"/>
                  </a:lnTo>
                  <a:lnTo>
                    <a:pt x="1345" y="1393"/>
                  </a:lnTo>
                  <a:lnTo>
                    <a:pt x="1585" y="1345"/>
                  </a:lnTo>
                  <a:lnTo>
                    <a:pt x="1777" y="1201"/>
                  </a:lnTo>
                  <a:lnTo>
                    <a:pt x="1921" y="1057"/>
                  </a:lnTo>
                  <a:lnTo>
                    <a:pt x="1921" y="1057"/>
                  </a:lnTo>
                  <a:lnTo>
                    <a:pt x="2065" y="865"/>
                  </a:lnTo>
                  <a:lnTo>
                    <a:pt x="2065" y="673"/>
                  </a:lnTo>
                  <a:lnTo>
                    <a:pt x="1969" y="481"/>
                  </a:lnTo>
                  <a:lnTo>
                    <a:pt x="1873" y="337"/>
                  </a:lnTo>
                  <a:lnTo>
                    <a:pt x="1681" y="193"/>
                  </a:lnTo>
                  <a:lnTo>
                    <a:pt x="1441" y="97"/>
                  </a:lnTo>
                  <a:lnTo>
                    <a:pt x="1201" y="48"/>
                  </a:lnTo>
                  <a:lnTo>
                    <a:pt x="9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117"/>
            <p:cNvSpPr/>
            <p:nvPr/>
          </p:nvSpPr>
          <p:spPr>
            <a:xfrm>
              <a:off x="1477175" y="2515300"/>
              <a:ext cx="192125" cy="96075"/>
            </a:xfrm>
            <a:custGeom>
              <a:avLst/>
              <a:gdLst/>
              <a:ahLst/>
              <a:cxnLst/>
              <a:rect l="l" t="t" r="r" b="b"/>
              <a:pathLst>
                <a:path w="7685" h="3843" extrusionOk="0">
                  <a:moveTo>
                    <a:pt x="7684" y="0"/>
                  </a:moveTo>
                  <a:lnTo>
                    <a:pt x="7204" y="721"/>
                  </a:lnTo>
                  <a:lnTo>
                    <a:pt x="6724" y="1297"/>
                  </a:lnTo>
                  <a:lnTo>
                    <a:pt x="6195" y="1777"/>
                  </a:lnTo>
                  <a:lnTo>
                    <a:pt x="5667" y="2161"/>
                  </a:lnTo>
                  <a:lnTo>
                    <a:pt x="5091" y="2450"/>
                  </a:lnTo>
                  <a:lnTo>
                    <a:pt x="4514" y="2594"/>
                  </a:lnTo>
                  <a:lnTo>
                    <a:pt x="3938" y="2738"/>
                  </a:lnTo>
                  <a:lnTo>
                    <a:pt x="2882" y="2738"/>
                  </a:lnTo>
                  <a:lnTo>
                    <a:pt x="2449" y="2690"/>
                  </a:lnTo>
                  <a:lnTo>
                    <a:pt x="1585" y="2498"/>
                  </a:lnTo>
                  <a:lnTo>
                    <a:pt x="768" y="2258"/>
                  </a:lnTo>
                  <a:lnTo>
                    <a:pt x="0" y="1969"/>
                  </a:lnTo>
                  <a:lnTo>
                    <a:pt x="336" y="2354"/>
                  </a:lnTo>
                  <a:lnTo>
                    <a:pt x="672" y="2738"/>
                  </a:lnTo>
                  <a:lnTo>
                    <a:pt x="1057" y="3074"/>
                  </a:lnTo>
                  <a:lnTo>
                    <a:pt x="1489" y="3314"/>
                  </a:lnTo>
                  <a:lnTo>
                    <a:pt x="1969" y="3554"/>
                  </a:lnTo>
                  <a:lnTo>
                    <a:pt x="2449" y="3698"/>
                  </a:lnTo>
                  <a:lnTo>
                    <a:pt x="2978" y="3794"/>
                  </a:lnTo>
                  <a:lnTo>
                    <a:pt x="3506" y="3842"/>
                  </a:lnTo>
                  <a:lnTo>
                    <a:pt x="3890" y="3842"/>
                  </a:lnTo>
                  <a:lnTo>
                    <a:pt x="4226" y="3794"/>
                  </a:lnTo>
                  <a:lnTo>
                    <a:pt x="4274" y="3794"/>
                  </a:lnTo>
                  <a:lnTo>
                    <a:pt x="4466" y="3746"/>
                  </a:lnTo>
                  <a:lnTo>
                    <a:pt x="4514" y="3746"/>
                  </a:lnTo>
                  <a:lnTo>
                    <a:pt x="4514" y="3698"/>
                  </a:lnTo>
                  <a:lnTo>
                    <a:pt x="4658" y="3698"/>
                  </a:lnTo>
                  <a:lnTo>
                    <a:pt x="5283" y="3458"/>
                  </a:lnTo>
                  <a:lnTo>
                    <a:pt x="5811" y="3122"/>
                  </a:lnTo>
                  <a:lnTo>
                    <a:pt x="6339" y="2738"/>
                  </a:lnTo>
                  <a:lnTo>
                    <a:pt x="6724" y="2306"/>
                  </a:lnTo>
                  <a:lnTo>
                    <a:pt x="7108" y="1777"/>
                  </a:lnTo>
                  <a:lnTo>
                    <a:pt x="7396" y="1249"/>
                  </a:lnTo>
                  <a:lnTo>
                    <a:pt x="7588" y="625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dk1">
                <a:alpha val="33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7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7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800" fill="hold"/>
                                        <p:tgtEl>
                                          <p:spTgt spid="72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7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7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800" fill="hold"/>
                                        <p:tgtEl>
                                          <p:spTgt spid="72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297ECC2-F463-4BB1-612E-C9E49C748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210" y="-24694"/>
            <a:ext cx="2677232" cy="30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FC2694-1E7B-B268-3C99-57FDA27B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22" y="0"/>
            <a:ext cx="2375409" cy="3095074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39D1F8C-5106-C016-59E8-AEC735E6A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431" y="0"/>
            <a:ext cx="2037330" cy="30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B40FAE2-1784-A048-7422-7B81B3DD1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61" y="0"/>
            <a:ext cx="2151488" cy="30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C2CE7FAC-DB3D-AB43-5851-34C55B56D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210" y="3070379"/>
            <a:ext cx="2677232" cy="200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B1612D36-1AC6-8FDD-12FA-C1DB2202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22" y="3070379"/>
            <a:ext cx="2765778" cy="20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E0FE8077-3DB4-8A19-D443-1604A614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069166"/>
            <a:ext cx="3798449" cy="20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42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73"/>
          <p:cNvSpPr/>
          <p:nvPr/>
        </p:nvSpPr>
        <p:spPr>
          <a:xfrm>
            <a:off x="780398" y="147677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73"/>
          <p:cNvSpPr/>
          <p:nvPr/>
        </p:nvSpPr>
        <p:spPr>
          <a:xfrm>
            <a:off x="780398" y="2917199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73"/>
          <p:cNvSpPr/>
          <p:nvPr/>
        </p:nvSpPr>
        <p:spPr>
          <a:xfrm>
            <a:off x="4630598" y="147677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73"/>
          <p:cNvSpPr/>
          <p:nvPr/>
        </p:nvSpPr>
        <p:spPr>
          <a:xfrm>
            <a:off x="4630598" y="2917199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73"/>
          <p:cNvSpPr txBox="1">
            <a:spLocks noGrp="1"/>
          </p:cNvSpPr>
          <p:nvPr>
            <p:ph type="title" idx="9"/>
          </p:nvPr>
        </p:nvSpPr>
        <p:spPr>
          <a:xfrm>
            <a:off x="874125" y="3264925"/>
            <a:ext cx="1048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369" name="Google Shape;4369;p73"/>
          <p:cNvSpPr txBox="1">
            <a:spLocks noGrp="1"/>
          </p:cNvSpPr>
          <p:nvPr>
            <p:ph type="title" idx="8"/>
          </p:nvPr>
        </p:nvSpPr>
        <p:spPr>
          <a:xfrm>
            <a:off x="874125" y="1739750"/>
            <a:ext cx="10482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370" name="Google Shape;4370;p73"/>
          <p:cNvSpPr txBox="1">
            <a:spLocks noGrp="1"/>
          </p:cNvSpPr>
          <p:nvPr>
            <p:ph type="title" idx="13"/>
          </p:nvPr>
        </p:nvSpPr>
        <p:spPr>
          <a:xfrm>
            <a:off x="4724300" y="1739750"/>
            <a:ext cx="10482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371" name="Google Shape;4371;p73"/>
          <p:cNvSpPr txBox="1">
            <a:spLocks noGrp="1"/>
          </p:cNvSpPr>
          <p:nvPr>
            <p:ph type="title" idx="14"/>
          </p:nvPr>
        </p:nvSpPr>
        <p:spPr>
          <a:xfrm>
            <a:off x="4724300" y="3264925"/>
            <a:ext cx="1048200" cy="5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4372" name="Google Shape;4372;p7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Tópicos</a:t>
            </a:r>
          </a:p>
        </p:txBody>
      </p:sp>
      <p:sp>
        <p:nvSpPr>
          <p:cNvPr id="4373" name="Google Shape;4373;p73"/>
          <p:cNvSpPr txBox="1">
            <a:spLocks noGrp="1"/>
          </p:cNvSpPr>
          <p:nvPr>
            <p:ph type="title"/>
          </p:nvPr>
        </p:nvSpPr>
        <p:spPr>
          <a:xfrm>
            <a:off x="2069612" y="1473893"/>
            <a:ext cx="215456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Perfil das Crianças</a:t>
            </a:r>
            <a:endParaRPr sz="2100" dirty="0"/>
          </a:p>
        </p:txBody>
      </p:sp>
      <p:sp>
        <p:nvSpPr>
          <p:cNvPr id="4374" name="Google Shape;4374;p73"/>
          <p:cNvSpPr txBox="1">
            <a:spLocks noGrp="1"/>
          </p:cNvSpPr>
          <p:nvPr>
            <p:ph type="subTitle" idx="1"/>
          </p:nvPr>
        </p:nvSpPr>
        <p:spPr>
          <a:xfrm>
            <a:off x="2069613" y="1899958"/>
            <a:ext cx="2467295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/>
              <a:t>Características</a:t>
            </a:r>
            <a:endParaRPr sz="1300" dirty="0"/>
          </a:p>
        </p:txBody>
      </p:sp>
      <p:sp>
        <p:nvSpPr>
          <p:cNvPr id="4375" name="Google Shape;4375;p73"/>
          <p:cNvSpPr txBox="1">
            <a:spLocks noGrp="1"/>
          </p:cNvSpPr>
          <p:nvPr>
            <p:ph type="title" idx="2"/>
          </p:nvPr>
        </p:nvSpPr>
        <p:spPr>
          <a:xfrm>
            <a:off x="5922982" y="1474788"/>
            <a:ext cx="255781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Pense como as Crianças</a:t>
            </a:r>
            <a:endParaRPr sz="2100" dirty="0"/>
          </a:p>
        </p:txBody>
      </p:sp>
      <p:sp>
        <p:nvSpPr>
          <p:cNvPr id="4376" name="Google Shape;4376;p73"/>
          <p:cNvSpPr txBox="1">
            <a:spLocks noGrp="1"/>
          </p:cNvSpPr>
          <p:nvPr>
            <p:ph type="subTitle" idx="3"/>
          </p:nvPr>
        </p:nvSpPr>
        <p:spPr>
          <a:xfrm>
            <a:off x="5924445" y="2089727"/>
            <a:ext cx="2346893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Todos os aspectos da criança devem ser atendidos.</a:t>
            </a:r>
            <a:endParaRPr dirty="0"/>
          </a:p>
        </p:txBody>
      </p:sp>
      <p:sp>
        <p:nvSpPr>
          <p:cNvPr id="4377" name="Google Shape;4377;p73"/>
          <p:cNvSpPr txBox="1">
            <a:spLocks noGrp="1"/>
          </p:cNvSpPr>
          <p:nvPr>
            <p:ph type="title" idx="4"/>
          </p:nvPr>
        </p:nvSpPr>
        <p:spPr>
          <a:xfrm>
            <a:off x="2069613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Crianças com Deficiência</a:t>
            </a:r>
            <a:endParaRPr sz="2100" dirty="0"/>
          </a:p>
        </p:txBody>
      </p:sp>
      <p:sp>
        <p:nvSpPr>
          <p:cNvPr id="4378" name="Google Shape;4378;p73"/>
          <p:cNvSpPr txBox="1">
            <a:spLocks noGrp="1"/>
          </p:cNvSpPr>
          <p:nvPr>
            <p:ph type="subTitle" idx="5"/>
          </p:nvPr>
        </p:nvSpPr>
        <p:spPr>
          <a:xfrm>
            <a:off x="2046108" y="341412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Como devo trabalhar?</a:t>
            </a:r>
            <a:endParaRPr dirty="0"/>
          </a:p>
        </p:txBody>
      </p:sp>
      <p:sp>
        <p:nvSpPr>
          <p:cNvPr id="4379" name="Google Shape;4379;p73"/>
          <p:cNvSpPr txBox="1">
            <a:spLocks noGrp="1"/>
          </p:cNvSpPr>
          <p:nvPr>
            <p:ph type="title" idx="6"/>
          </p:nvPr>
        </p:nvSpPr>
        <p:spPr>
          <a:xfrm>
            <a:off x="5922982" y="2985451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Sugestões</a:t>
            </a:r>
            <a:endParaRPr dirty="0"/>
          </a:p>
        </p:txBody>
      </p:sp>
      <p:sp>
        <p:nvSpPr>
          <p:cNvPr id="4380" name="Google Shape;4380;p73"/>
          <p:cNvSpPr txBox="1">
            <a:spLocks noGrp="1"/>
          </p:cNvSpPr>
          <p:nvPr>
            <p:ph type="subTitle" idx="7"/>
          </p:nvPr>
        </p:nvSpPr>
        <p:spPr>
          <a:xfrm>
            <a:off x="5921637" y="341412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Ideias de atividades que podem ser trabalhadas.</a:t>
            </a:r>
            <a:endParaRPr dirty="0"/>
          </a:p>
        </p:txBody>
      </p:sp>
      <p:sp>
        <p:nvSpPr>
          <p:cNvPr id="4381" name="Google Shape;4381;p73"/>
          <p:cNvSpPr/>
          <p:nvPr/>
        </p:nvSpPr>
        <p:spPr>
          <a:xfrm>
            <a:off x="6974372" y="563969"/>
            <a:ext cx="401005" cy="334811"/>
          </a:xfrm>
          <a:custGeom>
            <a:avLst/>
            <a:gdLst/>
            <a:ahLst/>
            <a:cxnLst/>
            <a:rect l="l" t="t" r="r" b="b"/>
            <a:pathLst>
              <a:path w="4660" h="3891" extrusionOk="0">
                <a:moveTo>
                  <a:pt x="1826" y="1"/>
                </a:moveTo>
                <a:lnTo>
                  <a:pt x="1778" y="145"/>
                </a:lnTo>
                <a:lnTo>
                  <a:pt x="1634" y="433"/>
                </a:lnTo>
                <a:lnTo>
                  <a:pt x="1538" y="913"/>
                </a:lnTo>
                <a:lnTo>
                  <a:pt x="1201" y="721"/>
                </a:lnTo>
                <a:lnTo>
                  <a:pt x="865" y="577"/>
                </a:lnTo>
                <a:lnTo>
                  <a:pt x="625" y="529"/>
                </a:lnTo>
                <a:lnTo>
                  <a:pt x="385" y="529"/>
                </a:lnTo>
                <a:lnTo>
                  <a:pt x="193" y="625"/>
                </a:lnTo>
                <a:lnTo>
                  <a:pt x="97" y="769"/>
                </a:lnTo>
                <a:lnTo>
                  <a:pt x="1" y="961"/>
                </a:lnTo>
                <a:lnTo>
                  <a:pt x="1" y="1153"/>
                </a:lnTo>
                <a:lnTo>
                  <a:pt x="97" y="1346"/>
                </a:lnTo>
                <a:lnTo>
                  <a:pt x="145" y="1442"/>
                </a:lnTo>
                <a:lnTo>
                  <a:pt x="289" y="1538"/>
                </a:lnTo>
                <a:lnTo>
                  <a:pt x="385" y="1586"/>
                </a:lnTo>
                <a:lnTo>
                  <a:pt x="673" y="1634"/>
                </a:lnTo>
                <a:lnTo>
                  <a:pt x="961" y="1730"/>
                </a:lnTo>
                <a:lnTo>
                  <a:pt x="1057" y="1826"/>
                </a:lnTo>
                <a:lnTo>
                  <a:pt x="1057" y="1970"/>
                </a:lnTo>
                <a:lnTo>
                  <a:pt x="1009" y="2114"/>
                </a:lnTo>
                <a:lnTo>
                  <a:pt x="961" y="2258"/>
                </a:lnTo>
                <a:lnTo>
                  <a:pt x="769" y="2546"/>
                </a:lnTo>
                <a:lnTo>
                  <a:pt x="673" y="2690"/>
                </a:lnTo>
                <a:lnTo>
                  <a:pt x="673" y="2786"/>
                </a:lnTo>
                <a:lnTo>
                  <a:pt x="721" y="2882"/>
                </a:lnTo>
                <a:lnTo>
                  <a:pt x="817" y="2978"/>
                </a:lnTo>
                <a:lnTo>
                  <a:pt x="1105" y="3122"/>
                </a:lnTo>
                <a:lnTo>
                  <a:pt x="1730" y="3315"/>
                </a:lnTo>
                <a:lnTo>
                  <a:pt x="1778" y="3315"/>
                </a:lnTo>
                <a:lnTo>
                  <a:pt x="1826" y="3267"/>
                </a:lnTo>
                <a:lnTo>
                  <a:pt x="1874" y="3122"/>
                </a:lnTo>
                <a:lnTo>
                  <a:pt x="1922" y="2594"/>
                </a:lnTo>
                <a:lnTo>
                  <a:pt x="1970" y="2450"/>
                </a:lnTo>
                <a:lnTo>
                  <a:pt x="2018" y="2354"/>
                </a:lnTo>
                <a:lnTo>
                  <a:pt x="2114" y="2306"/>
                </a:lnTo>
                <a:lnTo>
                  <a:pt x="2258" y="2258"/>
                </a:lnTo>
                <a:lnTo>
                  <a:pt x="2402" y="2258"/>
                </a:lnTo>
                <a:lnTo>
                  <a:pt x="2546" y="2306"/>
                </a:lnTo>
                <a:lnTo>
                  <a:pt x="2690" y="2402"/>
                </a:lnTo>
                <a:lnTo>
                  <a:pt x="2786" y="2498"/>
                </a:lnTo>
                <a:lnTo>
                  <a:pt x="2834" y="2642"/>
                </a:lnTo>
                <a:lnTo>
                  <a:pt x="2834" y="2786"/>
                </a:lnTo>
                <a:lnTo>
                  <a:pt x="2738" y="2930"/>
                </a:lnTo>
                <a:lnTo>
                  <a:pt x="2642" y="3074"/>
                </a:lnTo>
                <a:lnTo>
                  <a:pt x="2402" y="3315"/>
                </a:lnTo>
                <a:lnTo>
                  <a:pt x="2354" y="3411"/>
                </a:lnTo>
                <a:lnTo>
                  <a:pt x="2354" y="3459"/>
                </a:lnTo>
                <a:lnTo>
                  <a:pt x="2402" y="3555"/>
                </a:lnTo>
                <a:lnTo>
                  <a:pt x="2498" y="3603"/>
                </a:lnTo>
                <a:lnTo>
                  <a:pt x="2834" y="3747"/>
                </a:lnTo>
                <a:lnTo>
                  <a:pt x="3411" y="3891"/>
                </a:lnTo>
                <a:lnTo>
                  <a:pt x="3507" y="3747"/>
                </a:lnTo>
                <a:lnTo>
                  <a:pt x="3699" y="3459"/>
                </a:lnTo>
                <a:lnTo>
                  <a:pt x="4083" y="2498"/>
                </a:lnTo>
                <a:lnTo>
                  <a:pt x="4659" y="1153"/>
                </a:lnTo>
                <a:lnTo>
                  <a:pt x="4659" y="1105"/>
                </a:lnTo>
                <a:lnTo>
                  <a:pt x="4659" y="1057"/>
                </a:lnTo>
                <a:lnTo>
                  <a:pt x="4515" y="913"/>
                </a:lnTo>
                <a:lnTo>
                  <a:pt x="4323" y="769"/>
                </a:lnTo>
                <a:lnTo>
                  <a:pt x="4083" y="625"/>
                </a:lnTo>
                <a:lnTo>
                  <a:pt x="3891" y="577"/>
                </a:lnTo>
                <a:lnTo>
                  <a:pt x="3699" y="625"/>
                </a:lnTo>
                <a:lnTo>
                  <a:pt x="3603" y="673"/>
                </a:lnTo>
                <a:lnTo>
                  <a:pt x="3555" y="769"/>
                </a:lnTo>
                <a:lnTo>
                  <a:pt x="3555" y="913"/>
                </a:lnTo>
                <a:lnTo>
                  <a:pt x="3555" y="1057"/>
                </a:lnTo>
                <a:lnTo>
                  <a:pt x="3555" y="1201"/>
                </a:lnTo>
                <a:lnTo>
                  <a:pt x="3459" y="1346"/>
                </a:lnTo>
                <a:lnTo>
                  <a:pt x="3363" y="1394"/>
                </a:lnTo>
                <a:lnTo>
                  <a:pt x="3171" y="1442"/>
                </a:lnTo>
                <a:lnTo>
                  <a:pt x="3026" y="1490"/>
                </a:lnTo>
                <a:lnTo>
                  <a:pt x="2834" y="1442"/>
                </a:lnTo>
                <a:lnTo>
                  <a:pt x="2738" y="1346"/>
                </a:lnTo>
                <a:lnTo>
                  <a:pt x="2642" y="1249"/>
                </a:lnTo>
                <a:lnTo>
                  <a:pt x="2594" y="1057"/>
                </a:lnTo>
                <a:lnTo>
                  <a:pt x="2642" y="961"/>
                </a:lnTo>
                <a:lnTo>
                  <a:pt x="2738" y="673"/>
                </a:lnTo>
                <a:lnTo>
                  <a:pt x="2930" y="481"/>
                </a:lnTo>
                <a:lnTo>
                  <a:pt x="2978" y="385"/>
                </a:lnTo>
                <a:lnTo>
                  <a:pt x="2978" y="337"/>
                </a:lnTo>
                <a:lnTo>
                  <a:pt x="2882" y="241"/>
                </a:lnTo>
                <a:lnTo>
                  <a:pt x="2594" y="145"/>
                </a:lnTo>
                <a:lnTo>
                  <a:pt x="19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3362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630648" y="2156464"/>
            <a:ext cx="4560300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Chamado Especial</a:t>
            </a:r>
            <a:endParaRPr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dirty="0">
                <a:solidFill>
                  <a:srgbClr val="000000"/>
                </a:solidFill>
                <a:effectLst/>
              </a:rPr>
              <a:t>Como facilitar o caminho para que nossas crianças conheçam Jesus?</a:t>
            </a:r>
            <a:endParaRPr lang="pt-BR" sz="1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6CA2F8E-7229-F563-12A3-068A09A7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48" y="780630"/>
            <a:ext cx="2951614" cy="368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1BE6B0B-EA5F-B5AE-E7CF-C9BC7F4C403E}"/>
              </a:ext>
            </a:extLst>
          </p:cNvPr>
          <p:cNvSpPr txBox="1"/>
          <p:nvPr/>
        </p:nvSpPr>
        <p:spPr>
          <a:xfrm>
            <a:off x="4075289" y="771257"/>
            <a:ext cx="480987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tx1"/>
                </a:solidFill>
                <a:latin typeface="Fredoka One" panose="02000000000000000000" pitchFamily="2" charset="0"/>
              </a:rPr>
              <a:t>Crianças no mundo de pouca estrutura espiritual cristã;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tx1"/>
              </a:solidFill>
              <a:latin typeface="Fredoka One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700" dirty="0">
                <a:solidFill>
                  <a:schemeClr val="tx1"/>
                </a:solidFill>
                <a:latin typeface="Fredoka One" panose="02000000000000000000" pitchFamily="2" charset="0"/>
              </a:rPr>
              <a:t>Inimigo tem usado estratégias para atingir as Crianças (João 10:10)</a:t>
            </a:r>
            <a:r>
              <a:rPr lang="pt-BR" sz="2400" dirty="0">
                <a:solidFill>
                  <a:schemeClr val="tx1"/>
                </a:solidFill>
                <a:latin typeface="Söhne"/>
              </a:rPr>
              <a:t>;</a:t>
            </a:r>
          </a:p>
          <a:p>
            <a:pPr algn="l"/>
            <a:endParaRPr lang="pt-BR" sz="1700" i="0" dirty="0">
              <a:solidFill>
                <a:schemeClr val="tx1"/>
              </a:solidFill>
              <a:effectLst/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Traumas;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>
              <a:solidFill>
                <a:schemeClr val="tx1"/>
              </a:solidFill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Nossa chamada: Ser facilitadores do Caminho para Cristo. (</a:t>
            </a:r>
            <a:r>
              <a:rPr lang="pt-BR" sz="1700" dirty="0" err="1">
                <a:solidFill>
                  <a:schemeClr val="tx1"/>
                </a:solidFill>
                <a:latin typeface="Fredoka One" panose="02000000000000000000" pitchFamily="2" charset="0"/>
              </a:rPr>
              <a:t>E</a:t>
            </a:r>
            <a:r>
              <a:rPr lang="pt-BR" sz="1700" i="0" dirty="0" err="1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x</a:t>
            </a:r>
            <a:r>
              <a:rPr lang="pt-BR" sz="170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: Timóteo);</a:t>
            </a:r>
          </a:p>
          <a:p>
            <a:endParaRPr lang="pt-BR" sz="1700" i="0" dirty="0">
              <a:solidFill>
                <a:schemeClr val="tx1"/>
              </a:solidFill>
              <a:effectLst/>
              <a:latin typeface="Fredoka One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70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Busca de estratégias para apresentar Cristo às crianças.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9E50FF5-5EA0-C34D-C17C-281CFCB4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" y="643618"/>
            <a:ext cx="3559629" cy="449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p75"/>
          <p:cNvSpPr/>
          <p:nvPr/>
        </p:nvSpPr>
        <p:spPr>
          <a:xfrm>
            <a:off x="630648" y="750024"/>
            <a:ext cx="1235592" cy="1215350"/>
          </a:xfrm>
          <a:custGeom>
            <a:avLst/>
            <a:gdLst/>
            <a:ahLst/>
            <a:cxnLst/>
            <a:rect l="l" t="t" r="r" b="b"/>
            <a:pathLst>
              <a:path w="27006" h="21098" extrusionOk="0">
                <a:moveTo>
                  <a:pt x="13533" y="1"/>
                </a:moveTo>
                <a:lnTo>
                  <a:pt x="12868" y="21"/>
                </a:lnTo>
                <a:lnTo>
                  <a:pt x="12222" y="61"/>
                </a:lnTo>
                <a:lnTo>
                  <a:pt x="11617" y="101"/>
                </a:lnTo>
                <a:lnTo>
                  <a:pt x="11012" y="182"/>
                </a:lnTo>
                <a:lnTo>
                  <a:pt x="10427" y="263"/>
                </a:lnTo>
                <a:lnTo>
                  <a:pt x="9863" y="384"/>
                </a:lnTo>
                <a:lnTo>
                  <a:pt x="9318" y="505"/>
                </a:lnTo>
                <a:lnTo>
                  <a:pt x="8794" y="646"/>
                </a:lnTo>
                <a:lnTo>
                  <a:pt x="8289" y="807"/>
                </a:lnTo>
                <a:lnTo>
                  <a:pt x="7785" y="989"/>
                </a:lnTo>
                <a:lnTo>
                  <a:pt x="7301" y="1191"/>
                </a:lnTo>
                <a:lnTo>
                  <a:pt x="6837" y="1412"/>
                </a:lnTo>
                <a:lnTo>
                  <a:pt x="6373" y="1634"/>
                </a:lnTo>
                <a:lnTo>
                  <a:pt x="5930" y="1897"/>
                </a:lnTo>
                <a:lnTo>
                  <a:pt x="5506" y="2159"/>
                </a:lnTo>
                <a:lnTo>
                  <a:pt x="5062" y="2441"/>
                </a:lnTo>
                <a:lnTo>
                  <a:pt x="4659" y="2764"/>
                </a:lnTo>
                <a:lnTo>
                  <a:pt x="4256" y="3066"/>
                </a:lnTo>
                <a:lnTo>
                  <a:pt x="3852" y="3409"/>
                </a:lnTo>
                <a:lnTo>
                  <a:pt x="3449" y="3772"/>
                </a:lnTo>
                <a:lnTo>
                  <a:pt x="3066" y="4135"/>
                </a:lnTo>
                <a:lnTo>
                  <a:pt x="2683" y="4539"/>
                </a:lnTo>
                <a:lnTo>
                  <a:pt x="2299" y="4942"/>
                </a:lnTo>
                <a:lnTo>
                  <a:pt x="1936" y="5366"/>
                </a:lnTo>
                <a:lnTo>
                  <a:pt x="1573" y="5789"/>
                </a:lnTo>
                <a:lnTo>
                  <a:pt x="1271" y="6233"/>
                </a:lnTo>
                <a:lnTo>
                  <a:pt x="988" y="6676"/>
                </a:lnTo>
                <a:lnTo>
                  <a:pt x="746" y="7120"/>
                </a:lnTo>
                <a:lnTo>
                  <a:pt x="545" y="7564"/>
                </a:lnTo>
                <a:lnTo>
                  <a:pt x="383" y="8008"/>
                </a:lnTo>
                <a:lnTo>
                  <a:pt x="242" y="8451"/>
                </a:lnTo>
                <a:lnTo>
                  <a:pt x="141" y="8915"/>
                </a:lnTo>
                <a:lnTo>
                  <a:pt x="61" y="9359"/>
                </a:lnTo>
                <a:lnTo>
                  <a:pt x="20" y="9803"/>
                </a:lnTo>
                <a:lnTo>
                  <a:pt x="0" y="10266"/>
                </a:lnTo>
                <a:lnTo>
                  <a:pt x="20" y="10710"/>
                </a:lnTo>
                <a:lnTo>
                  <a:pt x="61" y="11154"/>
                </a:lnTo>
                <a:lnTo>
                  <a:pt x="121" y="11577"/>
                </a:lnTo>
                <a:lnTo>
                  <a:pt x="222" y="12021"/>
                </a:lnTo>
                <a:lnTo>
                  <a:pt x="323" y="12445"/>
                </a:lnTo>
                <a:lnTo>
                  <a:pt x="464" y="12868"/>
                </a:lnTo>
                <a:lnTo>
                  <a:pt x="625" y="13272"/>
                </a:lnTo>
                <a:lnTo>
                  <a:pt x="787" y="13675"/>
                </a:lnTo>
                <a:lnTo>
                  <a:pt x="988" y="14078"/>
                </a:lnTo>
                <a:lnTo>
                  <a:pt x="1210" y="14462"/>
                </a:lnTo>
                <a:lnTo>
                  <a:pt x="1432" y="14845"/>
                </a:lnTo>
                <a:lnTo>
                  <a:pt x="1674" y="15208"/>
                </a:lnTo>
                <a:lnTo>
                  <a:pt x="1916" y="15571"/>
                </a:lnTo>
                <a:lnTo>
                  <a:pt x="2198" y="15914"/>
                </a:lnTo>
                <a:lnTo>
                  <a:pt x="2481" y="16257"/>
                </a:lnTo>
                <a:lnTo>
                  <a:pt x="2763" y="16559"/>
                </a:lnTo>
                <a:lnTo>
                  <a:pt x="3066" y="16862"/>
                </a:lnTo>
                <a:lnTo>
                  <a:pt x="3368" y="17164"/>
                </a:lnTo>
                <a:lnTo>
                  <a:pt x="3691" y="17426"/>
                </a:lnTo>
                <a:lnTo>
                  <a:pt x="4014" y="17689"/>
                </a:lnTo>
                <a:lnTo>
                  <a:pt x="4336" y="17931"/>
                </a:lnTo>
                <a:lnTo>
                  <a:pt x="5002" y="18374"/>
                </a:lnTo>
                <a:lnTo>
                  <a:pt x="5688" y="18778"/>
                </a:lnTo>
                <a:lnTo>
                  <a:pt x="6394" y="19181"/>
                </a:lnTo>
                <a:lnTo>
                  <a:pt x="7120" y="19544"/>
                </a:lnTo>
                <a:lnTo>
                  <a:pt x="7886" y="19867"/>
                </a:lnTo>
                <a:lnTo>
                  <a:pt x="8673" y="20149"/>
                </a:lnTo>
                <a:lnTo>
                  <a:pt x="9459" y="20411"/>
                </a:lnTo>
                <a:lnTo>
                  <a:pt x="10286" y="20633"/>
                </a:lnTo>
                <a:lnTo>
                  <a:pt x="11133" y="20795"/>
                </a:lnTo>
                <a:lnTo>
                  <a:pt x="12000" y="20936"/>
                </a:lnTo>
                <a:lnTo>
                  <a:pt x="12888" y="21037"/>
                </a:lnTo>
                <a:lnTo>
                  <a:pt x="13816" y="21077"/>
                </a:lnTo>
                <a:lnTo>
                  <a:pt x="14743" y="21097"/>
                </a:lnTo>
                <a:lnTo>
                  <a:pt x="15712" y="21037"/>
                </a:lnTo>
                <a:lnTo>
                  <a:pt x="16700" y="20956"/>
                </a:lnTo>
                <a:lnTo>
                  <a:pt x="17708" y="20815"/>
                </a:lnTo>
                <a:lnTo>
                  <a:pt x="18212" y="20714"/>
                </a:lnTo>
                <a:lnTo>
                  <a:pt x="18696" y="20613"/>
                </a:lnTo>
                <a:lnTo>
                  <a:pt x="19181" y="20492"/>
                </a:lnTo>
                <a:lnTo>
                  <a:pt x="19644" y="20351"/>
                </a:lnTo>
                <a:lnTo>
                  <a:pt x="20088" y="20210"/>
                </a:lnTo>
                <a:lnTo>
                  <a:pt x="20532" y="20048"/>
                </a:lnTo>
                <a:lnTo>
                  <a:pt x="20955" y="19867"/>
                </a:lnTo>
                <a:lnTo>
                  <a:pt x="21359" y="19685"/>
                </a:lnTo>
                <a:lnTo>
                  <a:pt x="21762" y="19484"/>
                </a:lnTo>
                <a:lnTo>
                  <a:pt x="22145" y="19262"/>
                </a:lnTo>
                <a:lnTo>
                  <a:pt x="22529" y="19040"/>
                </a:lnTo>
                <a:lnTo>
                  <a:pt x="22871" y="18798"/>
                </a:lnTo>
                <a:lnTo>
                  <a:pt x="23214" y="18556"/>
                </a:lnTo>
                <a:lnTo>
                  <a:pt x="23557" y="18294"/>
                </a:lnTo>
                <a:lnTo>
                  <a:pt x="23860" y="18031"/>
                </a:lnTo>
                <a:lnTo>
                  <a:pt x="24162" y="17749"/>
                </a:lnTo>
                <a:lnTo>
                  <a:pt x="24465" y="17467"/>
                </a:lnTo>
                <a:lnTo>
                  <a:pt x="24727" y="17164"/>
                </a:lnTo>
                <a:lnTo>
                  <a:pt x="24989" y="16862"/>
                </a:lnTo>
                <a:lnTo>
                  <a:pt x="25231" y="16559"/>
                </a:lnTo>
                <a:lnTo>
                  <a:pt x="25453" y="16236"/>
                </a:lnTo>
                <a:lnTo>
                  <a:pt x="25655" y="15914"/>
                </a:lnTo>
                <a:lnTo>
                  <a:pt x="25856" y="15571"/>
                </a:lnTo>
                <a:lnTo>
                  <a:pt x="26038" y="15228"/>
                </a:lnTo>
                <a:lnTo>
                  <a:pt x="26199" y="14865"/>
                </a:lnTo>
                <a:lnTo>
                  <a:pt x="26361" y="14522"/>
                </a:lnTo>
                <a:lnTo>
                  <a:pt x="26482" y="14159"/>
                </a:lnTo>
                <a:lnTo>
                  <a:pt x="26603" y="13776"/>
                </a:lnTo>
                <a:lnTo>
                  <a:pt x="26703" y="13413"/>
                </a:lnTo>
                <a:lnTo>
                  <a:pt x="26804" y="13030"/>
                </a:lnTo>
                <a:lnTo>
                  <a:pt x="26865" y="12646"/>
                </a:lnTo>
                <a:lnTo>
                  <a:pt x="26925" y="12263"/>
                </a:lnTo>
                <a:lnTo>
                  <a:pt x="26966" y="11759"/>
                </a:lnTo>
                <a:lnTo>
                  <a:pt x="27006" y="11255"/>
                </a:lnTo>
                <a:lnTo>
                  <a:pt x="27006" y="10751"/>
                </a:lnTo>
                <a:lnTo>
                  <a:pt x="26986" y="10246"/>
                </a:lnTo>
                <a:lnTo>
                  <a:pt x="26966" y="9742"/>
                </a:lnTo>
                <a:lnTo>
                  <a:pt x="26905" y="9258"/>
                </a:lnTo>
                <a:lnTo>
                  <a:pt x="26845" y="8754"/>
                </a:lnTo>
                <a:lnTo>
                  <a:pt x="26744" y="8270"/>
                </a:lnTo>
                <a:lnTo>
                  <a:pt x="26643" y="7806"/>
                </a:lnTo>
                <a:lnTo>
                  <a:pt x="26522" y="7322"/>
                </a:lnTo>
                <a:lnTo>
                  <a:pt x="26361" y="6858"/>
                </a:lnTo>
                <a:lnTo>
                  <a:pt x="26199" y="6414"/>
                </a:lnTo>
                <a:lnTo>
                  <a:pt x="26018" y="5971"/>
                </a:lnTo>
                <a:lnTo>
                  <a:pt x="25836" y="5527"/>
                </a:lnTo>
                <a:lnTo>
                  <a:pt x="25614" y="5103"/>
                </a:lnTo>
                <a:lnTo>
                  <a:pt x="25392" y="4700"/>
                </a:lnTo>
                <a:lnTo>
                  <a:pt x="25130" y="4297"/>
                </a:lnTo>
                <a:lnTo>
                  <a:pt x="24868" y="3913"/>
                </a:lnTo>
                <a:lnTo>
                  <a:pt x="24586" y="3550"/>
                </a:lnTo>
                <a:lnTo>
                  <a:pt x="24303" y="3207"/>
                </a:lnTo>
                <a:lnTo>
                  <a:pt x="23981" y="2865"/>
                </a:lnTo>
                <a:lnTo>
                  <a:pt x="23658" y="2562"/>
                </a:lnTo>
                <a:lnTo>
                  <a:pt x="23335" y="2260"/>
                </a:lnTo>
                <a:lnTo>
                  <a:pt x="22972" y="1977"/>
                </a:lnTo>
                <a:lnTo>
                  <a:pt x="22609" y="1715"/>
                </a:lnTo>
                <a:lnTo>
                  <a:pt x="22226" y="1493"/>
                </a:lnTo>
                <a:lnTo>
                  <a:pt x="21823" y="1271"/>
                </a:lnTo>
                <a:lnTo>
                  <a:pt x="21419" y="1070"/>
                </a:lnTo>
                <a:lnTo>
                  <a:pt x="20996" y="908"/>
                </a:lnTo>
                <a:lnTo>
                  <a:pt x="20572" y="767"/>
                </a:lnTo>
                <a:lnTo>
                  <a:pt x="20128" y="646"/>
                </a:lnTo>
                <a:lnTo>
                  <a:pt x="19665" y="565"/>
                </a:lnTo>
                <a:lnTo>
                  <a:pt x="18797" y="424"/>
                </a:lnTo>
                <a:lnTo>
                  <a:pt x="17970" y="303"/>
                </a:lnTo>
                <a:lnTo>
                  <a:pt x="17164" y="202"/>
                </a:lnTo>
                <a:lnTo>
                  <a:pt x="16397" y="122"/>
                </a:lnTo>
                <a:lnTo>
                  <a:pt x="15631" y="61"/>
                </a:lnTo>
                <a:lnTo>
                  <a:pt x="14905" y="21"/>
                </a:lnTo>
                <a:lnTo>
                  <a:pt x="141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1" name="Google Shape;4451;p75"/>
          <p:cNvSpPr txBox="1">
            <a:spLocks noGrp="1"/>
          </p:cNvSpPr>
          <p:nvPr>
            <p:ph type="title"/>
          </p:nvPr>
        </p:nvSpPr>
        <p:spPr>
          <a:xfrm>
            <a:off x="630648" y="2156464"/>
            <a:ext cx="4560300" cy="16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Ferramentas Espirituais</a:t>
            </a:r>
            <a:endParaRPr dirty="0"/>
          </a:p>
        </p:txBody>
      </p:sp>
      <p:sp>
        <p:nvSpPr>
          <p:cNvPr id="4452" name="Google Shape;4452;p75"/>
          <p:cNvSpPr txBox="1">
            <a:spLocks noGrp="1"/>
          </p:cNvSpPr>
          <p:nvPr>
            <p:ph type="title" idx="2"/>
          </p:nvPr>
        </p:nvSpPr>
        <p:spPr>
          <a:xfrm>
            <a:off x="720000" y="8271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453" name="Google Shape;4453;p75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2556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Prepare o solo, conhecendo as crianças e suas necessidades.</a:t>
            </a:r>
            <a:endParaRPr lang="pt-B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D9E4899-409A-97F9-9F50-B017CFFC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43" y="998682"/>
            <a:ext cx="3181093" cy="31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6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p83"/>
          <p:cNvSpPr txBox="1">
            <a:spLocks noGrp="1"/>
          </p:cNvSpPr>
          <p:nvPr>
            <p:ph type="subTitle" idx="13"/>
          </p:nvPr>
        </p:nvSpPr>
        <p:spPr>
          <a:xfrm>
            <a:off x="6100246" y="1818806"/>
            <a:ext cx="1567312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Convence do pecado </a:t>
            </a:r>
            <a:endParaRPr dirty="0"/>
          </a:p>
        </p:txBody>
      </p:sp>
      <p:sp>
        <p:nvSpPr>
          <p:cNvPr id="5242" name="Google Shape;5242;p83"/>
          <p:cNvSpPr txBox="1">
            <a:spLocks noGrp="1"/>
          </p:cNvSpPr>
          <p:nvPr>
            <p:ph type="subTitle" idx="15"/>
          </p:nvPr>
        </p:nvSpPr>
        <p:spPr>
          <a:xfrm>
            <a:off x="6209103" y="3361198"/>
            <a:ext cx="1458455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Ele batiza com fogo</a:t>
            </a:r>
            <a:endParaRPr dirty="0"/>
          </a:p>
        </p:txBody>
      </p:sp>
      <p:sp>
        <p:nvSpPr>
          <p:cNvPr id="5243" name="Google Shape;5243;p83"/>
          <p:cNvSpPr txBox="1">
            <a:spLocks noGrp="1"/>
          </p:cNvSpPr>
          <p:nvPr>
            <p:ph type="title" idx="9"/>
          </p:nvPr>
        </p:nvSpPr>
        <p:spPr>
          <a:xfrm>
            <a:off x="5889403" y="153372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bg1"/>
                </a:solidFill>
                <a:effectLst/>
              </a:rPr>
              <a:t>João 16:8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44" name="Google Shape;5244;p83"/>
          <p:cNvSpPr txBox="1">
            <a:spLocks noGrp="1"/>
          </p:cNvSpPr>
          <p:nvPr>
            <p:ph type="title"/>
          </p:nvPr>
        </p:nvSpPr>
        <p:spPr>
          <a:xfrm>
            <a:off x="720000" y="5697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APRENDENDO COM ESPÍRITO SANTO</a:t>
            </a:r>
            <a:endParaRPr dirty="0"/>
          </a:p>
        </p:txBody>
      </p:sp>
      <p:sp>
        <p:nvSpPr>
          <p:cNvPr id="5245" name="Google Shape;5245;p83"/>
          <p:cNvSpPr txBox="1">
            <a:spLocks noGrp="1"/>
          </p:cNvSpPr>
          <p:nvPr>
            <p:ph type="title" idx="2"/>
          </p:nvPr>
        </p:nvSpPr>
        <p:spPr>
          <a:xfrm>
            <a:off x="1265650" y="1533720"/>
            <a:ext cx="2152464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bg1"/>
                </a:solidFill>
                <a:effectLst/>
              </a:rPr>
              <a:t>1 Coríntios 2:14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46" name="Google Shape;5246;p83"/>
          <p:cNvSpPr txBox="1">
            <a:spLocks noGrp="1"/>
          </p:cNvSpPr>
          <p:nvPr>
            <p:ph type="subTitle" idx="1"/>
          </p:nvPr>
        </p:nvSpPr>
        <p:spPr>
          <a:xfrm>
            <a:off x="1265649" y="1967816"/>
            <a:ext cx="2152463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O Espírito Santo ilumina o entendimento da criança acerca do Evangelho</a:t>
            </a:r>
            <a:endParaRPr dirty="0"/>
          </a:p>
        </p:txBody>
      </p:sp>
      <p:sp>
        <p:nvSpPr>
          <p:cNvPr id="5247" name="Google Shape;5247;p83"/>
          <p:cNvSpPr txBox="1">
            <a:spLocks noGrp="1"/>
          </p:cNvSpPr>
          <p:nvPr>
            <p:ph type="title" idx="3"/>
          </p:nvPr>
        </p:nvSpPr>
        <p:spPr>
          <a:xfrm>
            <a:off x="3577514" y="153372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João 14:26</a:t>
            </a:r>
            <a:endParaRPr dirty="0"/>
          </a:p>
        </p:txBody>
      </p:sp>
      <p:sp>
        <p:nvSpPr>
          <p:cNvPr id="5248" name="Google Shape;5248;p83"/>
          <p:cNvSpPr txBox="1">
            <a:spLocks noGrp="1"/>
          </p:cNvSpPr>
          <p:nvPr>
            <p:ph type="subTitle" idx="4"/>
          </p:nvPr>
        </p:nvSpPr>
        <p:spPr>
          <a:xfrm>
            <a:off x="3577513" y="1967808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tx1"/>
                </a:solidFill>
                <a:effectLst/>
                <a:latin typeface="Exo 2" panose="020B0604020202020204" charset="0"/>
              </a:rPr>
              <a:t>Espírito Santo tem capacidade de ensinar e iluminar a verdade espiritual.</a:t>
            </a:r>
            <a:endParaRPr dirty="0">
              <a:solidFill>
                <a:schemeClr val="tx1"/>
              </a:solidFill>
              <a:latin typeface="Exo 2" panose="020B0604020202020204" charset="0"/>
            </a:endParaRPr>
          </a:p>
        </p:txBody>
      </p:sp>
      <p:sp>
        <p:nvSpPr>
          <p:cNvPr id="5249" name="Google Shape;5249;p83"/>
          <p:cNvSpPr txBox="1">
            <a:spLocks noGrp="1"/>
          </p:cNvSpPr>
          <p:nvPr>
            <p:ph type="subTitle" idx="6"/>
          </p:nvPr>
        </p:nvSpPr>
        <p:spPr>
          <a:xfrm>
            <a:off x="1265650" y="3547644"/>
            <a:ext cx="1989000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Ajuda-nos a compreender as Escrituras e o que vamos ensinar</a:t>
            </a:r>
            <a:endParaRPr dirty="0"/>
          </a:p>
        </p:txBody>
      </p:sp>
      <p:sp>
        <p:nvSpPr>
          <p:cNvPr id="5250" name="Google Shape;5250;p83"/>
          <p:cNvSpPr txBox="1">
            <a:spLocks noGrp="1"/>
          </p:cNvSpPr>
          <p:nvPr>
            <p:ph type="subTitle" idx="8"/>
          </p:nvPr>
        </p:nvSpPr>
        <p:spPr>
          <a:xfrm>
            <a:off x="3335320" y="3670725"/>
            <a:ext cx="2473359" cy="7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Apresentemos a </a:t>
            </a:r>
            <a:r>
              <a:rPr lang="pt-BR" b="0" i="0" dirty="0">
                <a:solidFill>
                  <a:srgbClr val="000000"/>
                </a:solidFill>
                <a:effectLst/>
              </a:rPr>
              <a:t>Verdade com base na Palavra de Deus, orando para que a obra de Salvação seja completa</a:t>
            </a:r>
            <a:endParaRPr dirty="0"/>
          </a:p>
        </p:txBody>
      </p:sp>
      <p:sp>
        <p:nvSpPr>
          <p:cNvPr id="5251" name="Google Shape;5251;p83"/>
          <p:cNvSpPr txBox="1">
            <a:spLocks noGrp="1"/>
          </p:cNvSpPr>
          <p:nvPr>
            <p:ph type="title" idx="14"/>
          </p:nvPr>
        </p:nvSpPr>
        <p:spPr>
          <a:xfrm>
            <a:off x="5889403" y="3113523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bg1"/>
                </a:solidFill>
                <a:effectLst/>
              </a:rPr>
              <a:t>Atos 2:4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52" name="Google Shape;5252;p83"/>
          <p:cNvSpPr txBox="1">
            <a:spLocks noGrp="1"/>
          </p:cNvSpPr>
          <p:nvPr>
            <p:ph type="title" idx="5"/>
          </p:nvPr>
        </p:nvSpPr>
        <p:spPr>
          <a:xfrm>
            <a:off x="1265650" y="3113530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bg1"/>
                </a:solidFill>
                <a:effectLst/>
              </a:rPr>
              <a:t>João16:13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253" name="Google Shape;5253;p83"/>
          <p:cNvSpPr txBox="1">
            <a:spLocks noGrp="1"/>
          </p:cNvSpPr>
          <p:nvPr>
            <p:ph type="title" idx="7"/>
          </p:nvPr>
        </p:nvSpPr>
        <p:spPr>
          <a:xfrm>
            <a:off x="3577514" y="3113523"/>
            <a:ext cx="1989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dirty="0">
                <a:solidFill>
                  <a:schemeClr val="bg1"/>
                </a:solidFill>
                <a:effectLst/>
              </a:rPr>
              <a:t>Lucas 15:7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927BE5A-B56E-FF99-4DB5-348B1BE912C6}"/>
              </a:ext>
            </a:extLst>
          </p:cNvPr>
          <p:cNvSpPr txBox="1"/>
          <p:nvPr/>
        </p:nvSpPr>
        <p:spPr>
          <a:xfrm>
            <a:off x="3494316" y="1534886"/>
            <a:ext cx="5246913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Evangelista de crianças é como jardineiro cuidadoso.</a:t>
            </a:r>
          </a:p>
          <a:p>
            <a:endParaRPr lang="pt-BR" sz="1700" b="0" i="0" dirty="0">
              <a:solidFill>
                <a:schemeClr val="tx1"/>
              </a:solidFill>
              <a:effectLst/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Preparar solo: entender crianças</a:t>
            </a:r>
          </a:p>
          <a:p>
            <a:endParaRPr lang="pt-BR" sz="1700" b="0" i="0" dirty="0">
              <a:solidFill>
                <a:schemeClr val="tx1"/>
              </a:solidFill>
              <a:effectLst/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Plantar semente: compartilhar o Evangelho.</a:t>
            </a:r>
          </a:p>
          <a:p>
            <a:endParaRPr lang="pt-BR" sz="1700" b="0" i="0" dirty="0">
              <a:solidFill>
                <a:schemeClr val="tx1"/>
              </a:solidFill>
              <a:effectLst/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Remover mato: aconselhar crianças a confiar em Cristo.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E09E63-E9FB-7E6F-3454-3562C4A7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816429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p83"/>
          <p:cNvSpPr txBox="1">
            <a:spLocks noGrp="1"/>
          </p:cNvSpPr>
          <p:nvPr>
            <p:ph type="title"/>
          </p:nvPr>
        </p:nvSpPr>
        <p:spPr>
          <a:xfrm>
            <a:off x="1047378" y="5697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bg1"/>
                </a:solidFill>
              </a:rPr>
              <a:t>JESUS E AS CRIANÇAS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E28C87C-DB05-ED4B-E9B2-B8E8AE78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2178" y="856056"/>
            <a:ext cx="6273688" cy="44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1F00DB1B-6525-1F69-CDF3-6F307ED7D92E}"/>
              </a:ext>
            </a:extLst>
          </p:cNvPr>
          <p:cNvSpPr txBox="1"/>
          <p:nvPr/>
        </p:nvSpPr>
        <p:spPr>
          <a:xfrm>
            <a:off x="4899378" y="1646060"/>
            <a:ext cx="33640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Fredoka One" panose="02000000000000000000" pitchFamily="2" charset="0"/>
              </a:rPr>
              <a:t>Jesus veio a terra como criança;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latin typeface="Fredoka One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Fredoka One" panose="02000000000000000000" pitchFamily="2" charset="0"/>
              </a:rPr>
              <a:t>Jesus amava a Casa de Deus, onde podemos valorizar nossos locais de aprendizado espiritual.</a:t>
            </a:r>
          </a:p>
        </p:txBody>
      </p:sp>
    </p:spTree>
    <p:extLst>
      <p:ext uri="{BB962C8B-B14F-4D97-AF65-F5344CB8AC3E}">
        <p14:creationId xmlns:p14="http://schemas.microsoft.com/office/powerpoint/2010/main" val="41864952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hysics Class for Kids: Kinetic Energy by Slidesgo">
  <a:themeElements>
    <a:clrScheme name="Simple Light">
      <a:dk1>
        <a:srgbClr val="210A06"/>
      </a:dk1>
      <a:lt1>
        <a:srgbClr val="FF6B6B"/>
      </a:lt1>
      <a:dk2>
        <a:srgbClr val="FFF2F0"/>
      </a:dk2>
      <a:lt2>
        <a:srgbClr val="FFE2DC"/>
      </a:lt2>
      <a:accent1>
        <a:srgbClr val="FFDA73"/>
      </a:accent1>
      <a:accent2>
        <a:srgbClr val="82B7F8"/>
      </a:accent2>
      <a:accent3>
        <a:srgbClr val="F57733"/>
      </a:accent3>
      <a:accent4>
        <a:srgbClr val="8C2902"/>
      </a:accent4>
      <a:accent5>
        <a:srgbClr val="FFFFFF"/>
      </a:accent5>
      <a:accent6>
        <a:srgbClr val="4D6D81"/>
      </a:accent6>
      <a:hlink>
        <a:srgbClr val="210A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</Words>
  <Application>Microsoft Office PowerPoint</Application>
  <PresentationFormat>Apresentação na tela 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Roboto Condensed Light</vt:lpstr>
      <vt:lpstr>Exo 2</vt:lpstr>
      <vt:lpstr>Söhne</vt:lpstr>
      <vt:lpstr>Fredoka One</vt:lpstr>
      <vt:lpstr>Georgia</vt:lpstr>
      <vt:lpstr>Physics Class for Kids: Kinetic Energy by Slidesgo</vt:lpstr>
      <vt:lpstr>Preparatório para:  Direcionar crianças </vt:lpstr>
      <vt:lpstr>03</vt:lpstr>
      <vt:lpstr>07</vt:lpstr>
      <vt:lpstr>Chamado Especial</vt:lpstr>
      <vt:lpstr>Apresentação do PowerPoint</vt:lpstr>
      <vt:lpstr>Ferramentas Espirituais</vt:lpstr>
      <vt:lpstr>João 16:8</vt:lpstr>
      <vt:lpstr>Apresentação do PowerPoint</vt:lpstr>
      <vt:lpstr>JESUS E AS CRIANÇAS</vt:lpstr>
      <vt:lpstr>Método Mestre dos Mestres</vt:lpstr>
      <vt:lpstr>Apresentação do PowerPoint</vt:lpstr>
      <vt:lpstr>O que é necessário para ser um bom professor?</vt:lpstr>
      <vt:lpstr>A Arte das Histórias</vt:lpstr>
      <vt:lpstr>Através da história alcançamos os corações das crianças:</vt:lpstr>
      <vt:lpstr>Perfil da Criança</vt:lpstr>
      <vt:lpstr>Características</vt:lpstr>
      <vt:lpstr>Pense como as Crianças</vt:lpstr>
      <vt:lpstr>Tenha um convívio social, além do núcleo familiar.</vt:lpstr>
      <vt:lpstr>Crianças com Deficiências</vt:lpstr>
      <vt:lpstr>Como devo trabalhar?</vt:lpstr>
      <vt:lpstr>Sugestões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Preparatório para:  Direcionar crianças </dc:title>
  <cp:lastModifiedBy>ARIANY SANTOS DE ANDRADE</cp:lastModifiedBy>
  <cp:revision>1</cp:revision>
  <dcterms:modified xsi:type="dcterms:W3CDTF">2023-08-31T03:06:57Z</dcterms:modified>
</cp:coreProperties>
</file>